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  <p:sldMasterId id="2147483762" r:id="rId5"/>
  </p:sldMasterIdLst>
  <p:notesMasterIdLst>
    <p:notesMasterId r:id="rId60"/>
  </p:notesMasterIdLst>
  <p:handoutMasterIdLst>
    <p:handoutMasterId r:id="rId61"/>
  </p:handoutMasterIdLst>
  <p:sldIdLst>
    <p:sldId id="327" r:id="rId6"/>
    <p:sldId id="330" r:id="rId7"/>
    <p:sldId id="331" r:id="rId8"/>
    <p:sldId id="332" r:id="rId9"/>
    <p:sldId id="339" r:id="rId10"/>
    <p:sldId id="337" r:id="rId11"/>
    <p:sldId id="333" r:id="rId12"/>
    <p:sldId id="262" r:id="rId13"/>
    <p:sldId id="299" r:id="rId14"/>
    <p:sldId id="302" r:id="rId15"/>
    <p:sldId id="341" r:id="rId16"/>
    <p:sldId id="338" r:id="rId17"/>
    <p:sldId id="334" r:id="rId18"/>
    <p:sldId id="343" r:id="rId19"/>
    <p:sldId id="344" r:id="rId20"/>
    <p:sldId id="342" r:id="rId21"/>
    <p:sldId id="335" r:id="rId22"/>
    <p:sldId id="266" r:id="rId23"/>
    <p:sldId id="265" r:id="rId24"/>
    <p:sldId id="276" r:id="rId25"/>
    <p:sldId id="303" r:id="rId26"/>
    <p:sldId id="293" r:id="rId27"/>
    <p:sldId id="277" r:id="rId28"/>
    <p:sldId id="284" r:id="rId29"/>
    <p:sldId id="269" r:id="rId30"/>
    <p:sldId id="304" r:id="rId31"/>
    <p:sldId id="305" r:id="rId32"/>
    <p:sldId id="307" r:id="rId33"/>
    <p:sldId id="306" r:id="rId34"/>
    <p:sldId id="308" r:id="rId35"/>
    <p:sldId id="270" r:id="rId36"/>
    <p:sldId id="309" r:id="rId37"/>
    <p:sldId id="310" r:id="rId38"/>
    <p:sldId id="311" r:id="rId39"/>
    <p:sldId id="312" r:id="rId40"/>
    <p:sldId id="314" r:id="rId41"/>
    <p:sldId id="313" r:id="rId42"/>
    <p:sldId id="315" r:id="rId43"/>
    <p:sldId id="316" r:id="rId44"/>
    <p:sldId id="317" r:id="rId45"/>
    <p:sldId id="294" r:id="rId46"/>
    <p:sldId id="296" r:id="rId47"/>
    <p:sldId id="318" r:id="rId48"/>
    <p:sldId id="319" r:id="rId49"/>
    <p:sldId id="321" r:id="rId50"/>
    <p:sldId id="322" r:id="rId51"/>
    <p:sldId id="323" r:id="rId52"/>
    <p:sldId id="324" r:id="rId53"/>
    <p:sldId id="288" r:id="rId54"/>
    <p:sldId id="289" r:id="rId55"/>
    <p:sldId id="320" r:id="rId56"/>
    <p:sldId id="274" r:id="rId57"/>
    <p:sldId id="275" r:id="rId58"/>
    <p:sldId id="329" r:id="rId5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4F8"/>
    <a:srgbClr val="0B49CB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85" autoAdjust="0"/>
  </p:normalViewPr>
  <p:slideViewPr>
    <p:cSldViewPr snapToGrid="0" snapToObjects="1">
      <p:cViewPr>
        <p:scale>
          <a:sx n="125" d="100"/>
          <a:sy n="125" d="100"/>
        </p:scale>
        <p:origin x="90" y="-5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microsoft.com/office/2015/10/relationships/revisionInfo" Target="revisionInfo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notesMaster" Target="notesMasters/notesMaster1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2731B-55E7-4FC0-8A90-0F1D8CDA30BD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EB25A47-F1C4-4E6B-A3F2-5E39B68A32E7}">
      <dgm:prSet phldrT="[Text]"/>
      <dgm:spPr/>
      <dgm:t>
        <a:bodyPr/>
        <a:lstStyle/>
        <a:p>
          <a:r>
            <a:rPr lang="en-US" dirty="0"/>
            <a:t>Normalize</a:t>
          </a:r>
        </a:p>
      </dgm:t>
    </dgm:pt>
    <dgm:pt modelId="{AC400826-EC78-4FD1-A24D-CFFE7CF21C96}" type="parTrans" cxnId="{6D926D3E-F14D-4B99-B635-9A64268381CE}">
      <dgm:prSet/>
      <dgm:spPr/>
      <dgm:t>
        <a:bodyPr/>
        <a:lstStyle/>
        <a:p>
          <a:endParaRPr lang="en-US"/>
        </a:p>
      </dgm:t>
    </dgm:pt>
    <dgm:pt modelId="{7F00202E-714E-413E-AC8B-17AF133A70D3}" type="sibTrans" cxnId="{6D926D3E-F14D-4B99-B635-9A64268381CE}">
      <dgm:prSet/>
      <dgm:spPr/>
      <dgm:t>
        <a:bodyPr/>
        <a:lstStyle/>
        <a:p>
          <a:endParaRPr lang="en-US"/>
        </a:p>
      </dgm:t>
    </dgm:pt>
    <dgm:pt modelId="{BD014588-3D0D-4D6B-B384-D2370BE35724}">
      <dgm:prSet phldrT="[Text]"/>
      <dgm:spPr/>
      <dgm:t>
        <a:bodyPr/>
        <a:lstStyle/>
        <a:p>
          <a:r>
            <a:rPr lang="en-US" dirty="0"/>
            <a:t>Create Frame</a:t>
          </a:r>
        </a:p>
      </dgm:t>
    </dgm:pt>
    <dgm:pt modelId="{884623C7-06BB-4169-8465-FA6D018EF328}" type="parTrans" cxnId="{CDCB3BB3-E695-43AA-9B14-2F2151645CF7}">
      <dgm:prSet/>
      <dgm:spPr/>
      <dgm:t>
        <a:bodyPr/>
        <a:lstStyle/>
        <a:p>
          <a:endParaRPr lang="en-US"/>
        </a:p>
      </dgm:t>
    </dgm:pt>
    <dgm:pt modelId="{1CE3618E-9181-46C4-A1AB-C43B4E6163CC}" type="sibTrans" cxnId="{CDCB3BB3-E695-43AA-9B14-2F2151645CF7}">
      <dgm:prSet/>
      <dgm:spPr/>
      <dgm:t>
        <a:bodyPr/>
        <a:lstStyle/>
        <a:p>
          <a:endParaRPr lang="en-US"/>
        </a:p>
      </dgm:t>
    </dgm:pt>
    <dgm:pt modelId="{95255EE0-E587-4348-8F6D-18FCA75FD655}">
      <dgm:prSet phldrT="[Text]"/>
      <dgm:spPr/>
      <dgm:t>
        <a:bodyPr/>
        <a:lstStyle/>
        <a:p>
          <a:r>
            <a:rPr lang="en-US" dirty="0"/>
            <a:t>Data Pull Via API</a:t>
          </a:r>
        </a:p>
      </dgm:t>
    </dgm:pt>
    <dgm:pt modelId="{00F1258F-716B-4DB5-B51D-BD0C18FA3BDE}" type="sibTrans" cxnId="{B6716854-A8D0-4F95-A168-CD8181E0369F}">
      <dgm:prSet/>
      <dgm:spPr/>
      <dgm:t>
        <a:bodyPr/>
        <a:lstStyle/>
        <a:p>
          <a:endParaRPr lang="en-US"/>
        </a:p>
      </dgm:t>
    </dgm:pt>
    <dgm:pt modelId="{DFCBDD9C-932F-474C-96F5-E4A52DEE4731}" type="parTrans" cxnId="{B6716854-A8D0-4F95-A168-CD8181E0369F}">
      <dgm:prSet/>
      <dgm:spPr/>
      <dgm:t>
        <a:bodyPr/>
        <a:lstStyle/>
        <a:p>
          <a:endParaRPr lang="en-US"/>
        </a:p>
      </dgm:t>
    </dgm:pt>
    <dgm:pt modelId="{606C48CD-B3A4-4209-85F4-F5E3C5074E94}">
      <dgm:prSet phldrT="[Text]" custT="1"/>
      <dgm:spPr/>
      <dgm:t>
        <a:bodyPr/>
        <a:lstStyle/>
        <a:p>
          <a:r>
            <a:rPr lang="en-US" sz="1600" dirty="0"/>
            <a:t>df</a:t>
          </a:r>
          <a:r>
            <a:rPr lang="en-US" sz="1600" b="1" dirty="0"/>
            <a:t>=</a:t>
          </a:r>
          <a:r>
            <a:rPr lang="en-US" sz="1600" dirty="0" err="1"/>
            <a:t>pd</a:t>
          </a:r>
          <a:r>
            <a:rPr lang="en-US" sz="1600" b="1" dirty="0" err="1"/>
            <a:t>.</a:t>
          </a:r>
          <a:r>
            <a:rPr lang="en-US" sz="1600" dirty="0" err="1"/>
            <a:t>DataFrame</a:t>
          </a:r>
          <a:r>
            <a:rPr lang="en-US" sz="1600" b="1" dirty="0" err="1"/>
            <a:t>.</a:t>
          </a:r>
          <a:r>
            <a:rPr lang="en-US" sz="1600" dirty="0" err="1"/>
            <a:t>from_dict</a:t>
          </a:r>
          <a:r>
            <a:rPr lang="en-US" sz="1600" dirty="0"/>
            <a:t>(</a:t>
          </a:r>
          <a:r>
            <a:rPr lang="en-US" sz="1600" dirty="0" err="1"/>
            <a:t>launch_dict</a:t>
          </a:r>
          <a:r>
            <a:rPr lang="en-US" sz="1600" dirty="0"/>
            <a:t>)</a:t>
          </a:r>
        </a:p>
      </dgm:t>
    </dgm:pt>
    <dgm:pt modelId="{7446340B-D006-4AAE-8629-A39251B01048}" type="sibTrans" cxnId="{D48E7052-2411-4E2B-8A42-4BAC9BB0F7B5}">
      <dgm:prSet/>
      <dgm:spPr/>
      <dgm:t>
        <a:bodyPr/>
        <a:lstStyle/>
        <a:p>
          <a:endParaRPr lang="en-US"/>
        </a:p>
      </dgm:t>
    </dgm:pt>
    <dgm:pt modelId="{BC440F95-D058-41EF-A2C2-658FDB060910}" type="parTrans" cxnId="{D48E7052-2411-4E2B-8A42-4BAC9BB0F7B5}">
      <dgm:prSet/>
      <dgm:spPr/>
      <dgm:t>
        <a:bodyPr/>
        <a:lstStyle/>
        <a:p>
          <a:endParaRPr lang="en-US"/>
        </a:p>
      </dgm:t>
    </dgm:pt>
    <dgm:pt modelId="{376F4C57-64E3-465D-8084-C182E3729924}">
      <dgm:prSet phldrT="[Text]" custT="1"/>
      <dgm:spPr/>
      <dgm:t>
        <a:bodyPr/>
        <a:lstStyle/>
        <a:p>
          <a:r>
            <a:rPr lang="en-US" sz="1600" dirty="0"/>
            <a:t>data</a:t>
          </a:r>
          <a:r>
            <a:rPr lang="en-US" sz="1600" b="1" dirty="0"/>
            <a:t>=</a:t>
          </a:r>
          <a:r>
            <a:rPr lang="en-US" sz="1600" dirty="0" err="1"/>
            <a:t>pd</a:t>
          </a:r>
          <a:r>
            <a:rPr lang="en-US" sz="1600" b="1" dirty="0" err="1"/>
            <a:t>.</a:t>
          </a:r>
          <a:r>
            <a:rPr lang="en-US" sz="1600" dirty="0" err="1"/>
            <a:t>json_normalize</a:t>
          </a:r>
          <a:r>
            <a:rPr lang="en-US" sz="1600" dirty="0"/>
            <a:t>(</a:t>
          </a:r>
          <a:r>
            <a:rPr lang="en-US" sz="1600" dirty="0" err="1"/>
            <a:t>response</a:t>
          </a:r>
          <a:r>
            <a:rPr lang="en-US" sz="1600" b="1" dirty="0" err="1"/>
            <a:t>.</a:t>
          </a:r>
          <a:r>
            <a:rPr lang="en-US" sz="1600" dirty="0" err="1"/>
            <a:t>json</a:t>
          </a:r>
          <a:r>
            <a:rPr lang="en-US" sz="1600" dirty="0"/>
            <a:t>())</a:t>
          </a:r>
        </a:p>
      </dgm:t>
    </dgm:pt>
    <dgm:pt modelId="{3B8D2B8E-010C-42F8-BDE9-291385DA3C17}" type="sibTrans" cxnId="{10545B21-F4F6-4556-AFA7-C6D3DD38D11A}">
      <dgm:prSet/>
      <dgm:spPr/>
      <dgm:t>
        <a:bodyPr/>
        <a:lstStyle/>
        <a:p>
          <a:endParaRPr lang="en-US"/>
        </a:p>
      </dgm:t>
    </dgm:pt>
    <dgm:pt modelId="{A5949FA2-B30A-4735-8B8B-A97DF6679588}" type="parTrans" cxnId="{10545B21-F4F6-4556-AFA7-C6D3DD38D11A}">
      <dgm:prSet/>
      <dgm:spPr/>
      <dgm:t>
        <a:bodyPr/>
        <a:lstStyle/>
        <a:p>
          <a:endParaRPr lang="en-US"/>
        </a:p>
      </dgm:t>
    </dgm:pt>
    <dgm:pt modelId="{085967AB-0640-49F6-B64C-0B2DA57170F0}">
      <dgm:prSet phldrT="[Text]" custT="1"/>
      <dgm:spPr/>
      <dgm:t>
        <a:bodyPr/>
        <a:lstStyle/>
        <a:p>
          <a:r>
            <a:rPr lang="en-US" sz="1600" dirty="0"/>
            <a:t>response</a:t>
          </a:r>
          <a:r>
            <a:rPr lang="en-US" sz="1600" b="1" dirty="0"/>
            <a:t>=</a:t>
          </a:r>
          <a:r>
            <a:rPr lang="en-US" sz="1600" dirty="0" err="1"/>
            <a:t>requests</a:t>
          </a:r>
          <a:r>
            <a:rPr lang="en-US" sz="1600" b="1" dirty="0" err="1"/>
            <a:t>.</a:t>
          </a:r>
          <a:r>
            <a:rPr lang="en-US" sz="1600" dirty="0" err="1"/>
            <a:t>get</a:t>
          </a:r>
          <a:r>
            <a:rPr lang="en-US" sz="1600" dirty="0"/>
            <a:t>(</a:t>
          </a:r>
          <a:r>
            <a:rPr lang="en-US" sz="1600" dirty="0" err="1"/>
            <a:t>spacex_url</a:t>
          </a:r>
          <a:r>
            <a:rPr lang="en-US" sz="1600" dirty="0"/>
            <a:t>)</a:t>
          </a:r>
        </a:p>
      </dgm:t>
    </dgm:pt>
    <dgm:pt modelId="{4CB0B1D4-0533-4333-8747-FED7FC2E3BC2}" type="sibTrans" cxnId="{F45139F7-54A5-4FAA-8FBA-C940F7AE166C}">
      <dgm:prSet/>
      <dgm:spPr/>
      <dgm:t>
        <a:bodyPr/>
        <a:lstStyle/>
        <a:p>
          <a:endParaRPr lang="en-US"/>
        </a:p>
      </dgm:t>
    </dgm:pt>
    <dgm:pt modelId="{DEB237B2-5B63-4EDC-88A7-FC0035DC1382}" type="parTrans" cxnId="{F45139F7-54A5-4FAA-8FBA-C940F7AE166C}">
      <dgm:prSet/>
      <dgm:spPr/>
      <dgm:t>
        <a:bodyPr/>
        <a:lstStyle/>
        <a:p>
          <a:endParaRPr lang="en-US"/>
        </a:p>
      </dgm:t>
    </dgm:pt>
    <dgm:pt modelId="{5553EC00-1E46-4534-A254-75A8A2AE0EF3}">
      <dgm:prSet phldrT="[Text]"/>
      <dgm:spPr/>
      <dgm:t>
        <a:bodyPr/>
        <a:lstStyle/>
        <a:p>
          <a:r>
            <a:rPr lang="en-US" dirty="0"/>
            <a:t>Filter</a:t>
          </a:r>
        </a:p>
      </dgm:t>
    </dgm:pt>
    <dgm:pt modelId="{F2D36EBD-891D-4237-B367-B8D407C7D5FF}" type="parTrans" cxnId="{0C8928E5-7544-4F53-8A8C-C9C426912B8D}">
      <dgm:prSet/>
      <dgm:spPr/>
      <dgm:t>
        <a:bodyPr/>
        <a:lstStyle/>
        <a:p>
          <a:endParaRPr lang="en-US"/>
        </a:p>
      </dgm:t>
    </dgm:pt>
    <dgm:pt modelId="{1AC1EC6A-61C8-4CDB-9040-4A9F9ED8835D}" type="sibTrans" cxnId="{0C8928E5-7544-4F53-8A8C-C9C426912B8D}">
      <dgm:prSet/>
      <dgm:spPr/>
      <dgm:t>
        <a:bodyPr/>
        <a:lstStyle/>
        <a:p>
          <a:endParaRPr lang="en-US"/>
        </a:p>
      </dgm:t>
    </dgm:pt>
    <dgm:pt modelId="{4F6DC69F-A277-4A4A-AD49-0489404CEBF1}">
      <dgm:prSet phldrT="[Text]" custT="1"/>
      <dgm:spPr/>
      <dgm:t>
        <a:bodyPr/>
        <a:lstStyle/>
        <a:p>
          <a:r>
            <a:rPr lang="en-US" sz="1600" dirty="0"/>
            <a:t>data_falcon9</a:t>
          </a:r>
          <a:r>
            <a:rPr lang="en-US" sz="1600" b="1" dirty="0"/>
            <a:t>=</a:t>
          </a:r>
          <a:r>
            <a:rPr lang="en-US" sz="1800" dirty="0"/>
            <a:t>df</a:t>
          </a:r>
          <a:r>
            <a:rPr lang="en-US" sz="1600" dirty="0"/>
            <a:t>[df['</a:t>
          </a:r>
          <a:r>
            <a:rPr lang="en-US" sz="1600" dirty="0" err="1"/>
            <a:t>BoosterVersion</a:t>
          </a:r>
          <a:r>
            <a:rPr lang="en-US" sz="1600" dirty="0"/>
            <a:t>']</a:t>
          </a:r>
          <a:r>
            <a:rPr lang="en-US" sz="1600" b="1" dirty="0"/>
            <a:t>!=</a:t>
          </a:r>
          <a:r>
            <a:rPr lang="en-US" sz="1600" dirty="0"/>
            <a:t>'Falcon 1']</a:t>
          </a:r>
        </a:p>
      </dgm:t>
    </dgm:pt>
    <dgm:pt modelId="{96A46D71-A2C7-4A83-B7E5-3B68521F6A97}" type="parTrans" cxnId="{205841DC-F1D1-4463-972B-7EB1540C008B}">
      <dgm:prSet/>
      <dgm:spPr/>
      <dgm:t>
        <a:bodyPr/>
        <a:lstStyle/>
        <a:p>
          <a:endParaRPr lang="en-US"/>
        </a:p>
      </dgm:t>
    </dgm:pt>
    <dgm:pt modelId="{0DA34DA0-A8A3-449A-9181-56B97ACA88B5}" type="sibTrans" cxnId="{205841DC-F1D1-4463-972B-7EB1540C008B}">
      <dgm:prSet/>
      <dgm:spPr/>
      <dgm:t>
        <a:bodyPr/>
        <a:lstStyle/>
        <a:p>
          <a:endParaRPr lang="en-US"/>
        </a:p>
      </dgm:t>
    </dgm:pt>
    <dgm:pt modelId="{5E942FEF-99A2-4969-A31C-1C7E3841D393}" type="pres">
      <dgm:prSet presAssocID="{0232731B-55E7-4FC0-8A90-0F1D8CDA30BD}" presName="rootnode" presStyleCnt="0">
        <dgm:presLayoutVars>
          <dgm:chMax/>
          <dgm:chPref/>
          <dgm:dir/>
          <dgm:animLvl val="lvl"/>
        </dgm:presLayoutVars>
      </dgm:prSet>
      <dgm:spPr/>
    </dgm:pt>
    <dgm:pt modelId="{68AE62E9-9812-4ADC-A8D1-F7682A75B0DA}" type="pres">
      <dgm:prSet presAssocID="{95255EE0-E587-4348-8F6D-18FCA75FD655}" presName="composite" presStyleCnt="0"/>
      <dgm:spPr/>
    </dgm:pt>
    <dgm:pt modelId="{14078AD8-0D7D-433B-90B2-B8B353257F83}" type="pres">
      <dgm:prSet presAssocID="{95255EE0-E587-4348-8F6D-18FCA75FD655}" presName="bentUpArrow1" presStyleLbl="alignImgPlace1" presStyleIdx="0" presStyleCnt="3" custLinFactNeighborX="42204" custLinFactNeighborY="-3003"/>
      <dgm:spPr/>
    </dgm:pt>
    <dgm:pt modelId="{99DE703C-EEF1-46B5-8889-4CD7CBEF2C25}" type="pres">
      <dgm:prSet presAssocID="{95255EE0-E587-4348-8F6D-18FCA75FD655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3B6B37B1-3AF7-46F8-956B-C9BAED86B271}" type="pres">
      <dgm:prSet presAssocID="{95255EE0-E587-4348-8F6D-18FCA75FD655}" presName="ChildText" presStyleLbl="revTx" presStyleIdx="0" presStyleCnt="4" custScaleX="631597" custScaleY="127047" custLinFactX="105912" custLinFactNeighborX="200000" custLinFactNeighborY="-8082">
        <dgm:presLayoutVars>
          <dgm:chMax val="0"/>
          <dgm:chPref val="0"/>
          <dgm:bulletEnabled val="1"/>
        </dgm:presLayoutVars>
      </dgm:prSet>
      <dgm:spPr/>
    </dgm:pt>
    <dgm:pt modelId="{70769ECB-D9B3-49F9-AA4A-24C3CA7D7913}" type="pres">
      <dgm:prSet presAssocID="{00F1258F-716B-4DB5-B51D-BD0C18FA3BDE}" presName="sibTrans" presStyleCnt="0"/>
      <dgm:spPr/>
    </dgm:pt>
    <dgm:pt modelId="{812068D2-CB3A-4E1E-8EB6-6AB3973CE167}" type="pres">
      <dgm:prSet presAssocID="{2EB25A47-F1C4-4E6B-A3F2-5E39B68A32E7}" presName="composite" presStyleCnt="0"/>
      <dgm:spPr/>
    </dgm:pt>
    <dgm:pt modelId="{C5F8CABA-E824-43DE-928E-B8A32E80F8BA}" type="pres">
      <dgm:prSet presAssocID="{2EB25A47-F1C4-4E6B-A3F2-5E39B68A32E7}" presName="bentUpArrow1" presStyleLbl="alignImgPlace1" presStyleIdx="1" presStyleCnt="3" custLinFactX="-100000" custLinFactNeighborX="-136257" custLinFactNeighborY="14623"/>
      <dgm:spPr/>
    </dgm:pt>
    <dgm:pt modelId="{F02384D4-BFAF-4C74-9345-FEF20D9145CF}" type="pres">
      <dgm:prSet presAssocID="{2EB25A47-F1C4-4E6B-A3F2-5E39B68A32E7}" presName="ParentText" presStyleLbl="node1" presStyleIdx="1" presStyleCnt="4" custLinFactX="-48152" custLinFactNeighborX="-100000" custLinFactNeighborY="12360">
        <dgm:presLayoutVars>
          <dgm:chMax val="1"/>
          <dgm:chPref val="1"/>
          <dgm:bulletEnabled val="1"/>
        </dgm:presLayoutVars>
      </dgm:prSet>
      <dgm:spPr/>
    </dgm:pt>
    <dgm:pt modelId="{F8D8C58E-4890-45C3-AC2E-47622C16AAE9}" type="pres">
      <dgm:prSet presAssocID="{2EB25A47-F1C4-4E6B-A3F2-5E39B68A32E7}" presName="ChildText" presStyleLbl="revTx" presStyleIdx="1" presStyleCnt="4" custScaleX="725127" custLinFactNeighborX="99473" custLinFactNeighborY="18498">
        <dgm:presLayoutVars>
          <dgm:chMax val="0"/>
          <dgm:chPref val="0"/>
          <dgm:bulletEnabled val="1"/>
        </dgm:presLayoutVars>
      </dgm:prSet>
      <dgm:spPr/>
    </dgm:pt>
    <dgm:pt modelId="{104C8D66-23AA-4538-8B69-60C50DC31ABA}" type="pres">
      <dgm:prSet presAssocID="{7F00202E-714E-413E-AC8B-17AF133A70D3}" presName="sibTrans" presStyleCnt="0"/>
      <dgm:spPr/>
    </dgm:pt>
    <dgm:pt modelId="{4EC43667-74F3-419C-8D1D-CCA75045784A}" type="pres">
      <dgm:prSet presAssocID="{BD014588-3D0D-4D6B-B384-D2370BE35724}" presName="composite" presStyleCnt="0"/>
      <dgm:spPr/>
    </dgm:pt>
    <dgm:pt modelId="{E1D5FBBA-BBF6-415C-85B7-08A96ED2DEFF}" type="pres">
      <dgm:prSet presAssocID="{BD014588-3D0D-4D6B-B384-D2370BE35724}" presName="bentUpArrow1" presStyleLbl="alignImgPlace1" presStyleIdx="2" presStyleCnt="3" custLinFactX="-200000" custLinFactNeighborX="-212159" custLinFactNeighborY="18229"/>
      <dgm:spPr/>
    </dgm:pt>
    <dgm:pt modelId="{3C2C1377-15AE-478E-BAF0-CBC7EBD4BAB0}" type="pres">
      <dgm:prSet presAssocID="{BD014588-3D0D-4D6B-B384-D2370BE35724}" presName="ParentText" presStyleLbl="node1" presStyleIdx="2" presStyleCnt="4" custLinFactX="-106200" custLinFactNeighborX="-200000" custLinFactNeighborY="15547">
        <dgm:presLayoutVars>
          <dgm:chMax val="1"/>
          <dgm:chPref val="1"/>
          <dgm:bulletEnabled val="1"/>
        </dgm:presLayoutVars>
      </dgm:prSet>
      <dgm:spPr/>
    </dgm:pt>
    <dgm:pt modelId="{DDF009D0-19C9-42A4-9791-0FED84ECD4E0}" type="pres">
      <dgm:prSet presAssocID="{BD014588-3D0D-4D6B-B384-D2370BE35724}" presName="ChildText" presStyleLbl="revTx" presStyleIdx="2" presStyleCnt="4" custScaleX="740306" custLinFactX="-9656" custLinFactNeighborX="-100000" custLinFactNeighborY="23540">
        <dgm:presLayoutVars>
          <dgm:chMax val="0"/>
          <dgm:chPref val="0"/>
          <dgm:bulletEnabled val="1"/>
        </dgm:presLayoutVars>
      </dgm:prSet>
      <dgm:spPr/>
    </dgm:pt>
    <dgm:pt modelId="{C531F017-C09C-41D0-A3D4-618BEEF85603}" type="pres">
      <dgm:prSet presAssocID="{1CE3618E-9181-46C4-A1AB-C43B4E6163CC}" presName="sibTrans" presStyleCnt="0"/>
      <dgm:spPr/>
    </dgm:pt>
    <dgm:pt modelId="{2036B1D7-A9B6-45EA-848C-7BCF36EE3A5A}" type="pres">
      <dgm:prSet presAssocID="{5553EC00-1E46-4534-A254-75A8A2AE0EF3}" presName="composite" presStyleCnt="0"/>
      <dgm:spPr/>
    </dgm:pt>
    <dgm:pt modelId="{F94C21DC-E124-4652-891F-D829B05CD853}" type="pres">
      <dgm:prSet presAssocID="{5553EC00-1E46-4534-A254-75A8A2AE0EF3}" presName="ParentText" presStyleLbl="node1" presStyleIdx="3" presStyleCnt="4" custLinFactX="-158406" custLinFactNeighborX="-200000" custLinFactNeighborY="13450">
        <dgm:presLayoutVars>
          <dgm:chMax val="1"/>
          <dgm:chPref val="1"/>
          <dgm:bulletEnabled val="1"/>
        </dgm:presLayoutVars>
      </dgm:prSet>
      <dgm:spPr/>
    </dgm:pt>
    <dgm:pt modelId="{8EF4001D-C48C-407F-B80E-D068D0D38562}" type="pres">
      <dgm:prSet presAssocID="{5553EC00-1E46-4534-A254-75A8A2AE0EF3}" presName="FinalChildText" presStyleLbl="revTx" presStyleIdx="3" presStyleCnt="4" custScaleX="604692" custLinFactX="-100000" custLinFactNeighborX="-147332" custLinFactNeighborY="21793">
        <dgm:presLayoutVars>
          <dgm:chMax val="0"/>
          <dgm:chPref val="0"/>
          <dgm:bulletEnabled val="1"/>
        </dgm:presLayoutVars>
      </dgm:prSet>
      <dgm:spPr/>
    </dgm:pt>
  </dgm:ptLst>
  <dgm:cxnLst>
    <dgm:cxn modelId="{D810DE16-27EC-4F1B-B509-231920CFC919}" type="presOf" srcId="{4F6DC69F-A277-4A4A-AD49-0489404CEBF1}" destId="{8EF4001D-C48C-407F-B80E-D068D0D38562}" srcOrd="0" destOrd="0" presId="urn:microsoft.com/office/officeart/2005/8/layout/StepDownProcess"/>
    <dgm:cxn modelId="{10545B21-F4F6-4556-AFA7-C6D3DD38D11A}" srcId="{2EB25A47-F1C4-4E6B-A3F2-5E39B68A32E7}" destId="{376F4C57-64E3-465D-8084-C182E3729924}" srcOrd="0" destOrd="0" parTransId="{A5949FA2-B30A-4735-8B8B-A97DF6679588}" sibTransId="{3B8D2B8E-010C-42F8-BDE9-291385DA3C17}"/>
    <dgm:cxn modelId="{6C8ED13B-9EB3-48D3-8727-7128318D907A}" type="presOf" srcId="{376F4C57-64E3-465D-8084-C182E3729924}" destId="{F8D8C58E-4890-45C3-AC2E-47622C16AAE9}" srcOrd="0" destOrd="0" presId="urn:microsoft.com/office/officeart/2005/8/layout/StepDownProcess"/>
    <dgm:cxn modelId="{6D926D3E-F14D-4B99-B635-9A64268381CE}" srcId="{0232731B-55E7-4FC0-8A90-0F1D8CDA30BD}" destId="{2EB25A47-F1C4-4E6B-A3F2-5E39B68A32E7}" srcOrd="1" destOrd="0" parTransId="{AC400826-EC78-4FD1-A24D-CFFE7CF21C96}" sibTransId="{7F00202E-714E-413E-AC8B-17AF133A70D3}"/>
    <dgm:cxn modelId="{378DD65B-40EF-4F35-8B7F-EC3F4C6ECD72}" type="presOf" srcId="{BD014588-3D0D-4D6B-B384-D2370BE35724}" destId="{3C2C1377-15AE-478E-BAF0-CBC7EBD4BAB0}" srcOrd="0" destOrd="0" presId="urn:microsoft.com/office/officeart/2005/8/layout/StepDownProcess"/>
    <dgm:cxn modelId="{D48E7052-2411-4E2B-8A42-4BAC9BB0F7B5}" srcId="{BD014588-3D0D-4D6B-B384-D2370BE35724}" destId="{606C48CD-B3A4-4209-85F4-F5E3C5074E94}" srcOrd="0" destOrd="0" parTransId="{BC440F95-D058-41EF-A2C2-658FDB060910}" sibTransId="{7446340B-D006-4AAE-8629-A39251B01048}"/>
    <dgm:cxn modelId="{B6716854-A8D0-4F95-A168-CD8181E0369F}" srcId="{0232731B-55E7-4FC0-8A90-0F1D8CDA30BD}" destId="{95255EE0-E587-4348-8F6D-18FCA75FD655}" srcOrd="0" destOrd="0" parTransId="{DFCBDD9C-932F-474C-96F5-E4A52DEE4731}" sibTransId="{00F1258F-716B-4DB5-B51D-BD0C18FA3BDE}"/>
    <dgm:cxn modelId="{B292F574-9A46-4474-976A-D8CE2784190C}" type="presOf" srcId="{95255EE0-E587-4348-8F6D-18FCA75FD655}" destId="{99DE703C-EEF1-46B5-8889-4CD7CBEF2C25}" srcOrd="0" destOrd="0" presId="urn:microsoft.com/office/officeart/2005/8/layout/StepDownProcess"/>
    <dgm:cxn modelId="{419F2F57-E58C-419D-97AE-260EED736FF4}" type="presOf" srcId="{085967AB-0640-49F6-B64C-0B2DA57170F0}" destId="{3B6B37B1-3AF7-46F8-956B-C9BAED86B271}" srcOrd="0" destOrd="0" presId="urn:microsoft.com/office/officeart/2005/8/layout/StepDownProcess"/>
    <dgm:cxn modelId="{CCEBFE59-E8FE-41DB-A76F-4AD83168008B}" type="presOf" srcId="{0232731B-55E7-4FC0-8A90-0F1D8CDA30BD}" destId="{5E942FEF-99A2-4969-A31C-1C7E3841D393}" srcOrd="0" destOrd="0" presId="urn:microsoft.com/office/officeart/2005/8/layout/StepDownProcess"/>
    <dgm:cxn modelId="{A386BC8E-1121-4268-A596-6591C10D42BD}" type="presOf" srcId="{606C48CD-B3A4-4209-85F4-F5E3C5074E94}" destId="{DDF009D0-19C9-42A4-9791-0FED84ECD4E0}" srcOrd="0" destOrd="0" presId="urn:microsoft.com/office/officeart/2005/8/layout/StepDownProcess"/>
    <dgm:cxn modelId="{CDCB3BB3-E695-43AA-9B14-2F2151645CF7}" srcId="{0232731B-55E7-4FC0-8A90-0F1D8CDA30BD}" destId="{BD014588-3D0D-4D6B-B384-D2370BE35724}" srcOrd="2" destOrd="0" parTransId="{884623C7-06BB-4169-8465-FA6D018EF328}" sibTransId="{1CE3618E-9181-46C4-A1AB-C43B4E6163CC}"/>
    <dgm:cxn modelId="{C1126CD4-072F-447C-8A4F-79F204E7CADB}" type="presOf" srcId="{5553EC00-1E46-4534-A254-75A8A2AE0EF3}" destId="{F94C21DC-E124-4652-891F-D829B05CD853}" srcOrd="0" destOrd="0" presId="urn:microsoft.com/office/officeart/2005/8/layout/StepDownProcess"/>
    <dgm:cxn modelId="{205841DC-F1D1-4463-972B-7EB1540C008B}" srcId="{5553EC00-1E46-4534-A254-75A8A2AE0EF3}" destId="{4F6DC69F-A277-4A4A-AD49-0489404CEBF1}" srcOrd="0" destOrd="0" parTransId="{96A46D71-A2C7-4A83-B7E5-3B68521F6A97}" sibTransId="{0DA34DA0-A8A3-449A-9181-56B97ACA88B5}"/>
    <dgm:cxn modelId="{0C8928E5-7544-4F53-8A8C-C9C426912B8D}" srcId="{0232731B-55E7-4FC0-8A90-0F1D8CDA30BD}" destId="{5553EC00-1E46-4534-A254-75A8A2AE0EF3}" srcOrd="3" destOrd="0" parTransId="{F2D36EBD-891D-4237-B367-B8D407C7D5FF}" sibTransId="{1AC1EC6A-61C8-4CDB-9040-4A9F9ED8835D}"/>
    <dgm:cxn modelId="{D797CCE9-577D-4FEB-B7C5-468E4955D9B2}" type="presOf" srcId="{2EB25A47-F1C4-4E6B-A3F2-5E39B68A32E7}" destId="{F02384D4-BFAF-4C74-9345-FEF20D9145CF}" srcOrd="0" destOrd="0" presId="urn:microsoft.com/office/officeart/2005/8/layout/StepDownProcess"/>
    <dgm:cxn modelId="{F45139F7-54A5-4FAA-8FBA-C940F7AE166C}" srcId="{95255EE0-E587-4348-8F6D-18FCA75FD655}" destId="{085967AB-0640-49F6-B64C-0B2DA57170F0}" srcOrd="0" destOrd="0" parTransId="{DEB237B2-5B63-4EDC-88A7-FC0035DC1382}" sibTransId="{4CB0B1D4-0533-4333-8747-FED7FC2E3BC2}"/>
    <dgm:cxn modelId="{A771CB6D-79E4-417C-9403-D1F0A424C57A}" type="presParOf" srcId="{5E942FEF-99A2-4969-A31C-1C7E3841D393}" destId="{68AE62E9-9812-4ADC-A8D1-F7682A75B0DA}" srcOrd="0" destOrd="0" presId="urn:microsoft.com/office/officeart/2005/8/layout/StepDownProcess"/>
    <dgm:cxn modelId="{193C7EB4-8C8D-44AD-A046-D5EB15DD8CF4}" type="presParOf" srcId="{68AE62E9-9812-4ADC-A8D1-F7682A75B0DA}" destId="{14078AD8-0D7D-433B-90B2-B8B353257F83}" srcOrd="0" destOrd="0" presId="urn:microsoft.com/office/officeart/2005/8/layout/StepDownProcess"/>
    <dgm:cxn modelId="{DB0FD516-8A39-4B70-80A8-D24997EF6C2A}" type="presParOf" srcId="{68AE62E9-9812-4ADC-A8D1-F7682A75B0DA}" destId="{99DE703C-EEF1-46B5-8889-4CD7CBEF2C25}" srcOrd="1" destOrd="0" presId="urn:microsoft.com/office/officeart/2005/8/layout/StepDownProcess"/>
    <dgm:cxn modelId="{E1F74B8E-6623-4FE9-BFD0-13CB34157A88}" type="presParOf" srcId="{68AE62E9-9812-4ADC-A8D1-F7682A75B0DA}" destId="{3B6B37B1-3AF7-46F8-956B-C9BAED86B271}" srcOrd="2" destOrd="0" presId="urn:microsoft.com/office/officeart/2005/8/layout/StepDownProcess"/>
    <dgm:cxn modelId="{3795A732-348D-41AB-A00B-2DE65918524C}" type="presParOf" srcId="{5E942FEF-99A2-4969-A31C-1C7E3841D393}" destId="{70769ECB-D9B3-49F9-AA4A-24C3CA7D7913}" srcOrd="1" destOrd="0" presId="urn:microsoft.com/office/officeart/2005/8/layout/StepDownProcess"/>
    <dgm:cxn modelId="{AA9E6C19-B455-4243-B32F-19E17736410E}" type="presParOf" srcId="{5E942FEF-99A2-4969-A31C-1C7E3841D393}" destId="{812068D2-CB3A-4E1E-8EB6-6AB3973CE167}" srcOrd="2" destOrd="0" presId="urn:microsoft.com/office/officeart/2005/8/layout/StepDownProcess"/>
    <dgm:cxn modelId="{E7F8C48E-C5BB-4EE6-8B2C-0E54958E98CC}" type="presParOf" srcId="{812068D2-CB3A-4E1E-8EB6-6AB3973CE167}" destId="{C5F8CABA-E824-43DE-928E-B8A32E80F8BA}" srcOrd="0" destOrd="0" presId="urn:microsoft.com/office/officeart/2005/8/layout/StepDownProcess"/>
    <dgm:cxn modelId="{961F5012-F23B-4F49-A9AF-027440B898A1}" type="presParOf" srcId="{812068D2-CB3A-4E1E-8EB6-6AB3973CE167}" destId="{F02384D4-BFAF-4C74-9345-FEF20D9145CF}" srcOrd="1" destOrd="0" presId="urn:microsoft.com/office/officeart/2005/8/layout/StepDownProcess"/>
    <dgm:cxn modelId="{C970AE94-A682-4C36-A0BD-83F9810D86FC}" type="presParOf" srcId="{812068D2-CB3A-4E1E-8EB6-6AB3973CE167}" destId="{F8D8C58E-4890-45C3-AC2E-47622C16AAE9}" srcOrd="2" destOrd="0" presId="urn:microsoft.com/office/officeart/2005/8/layout/StepDownProcess"/>
    <dgm:cxn modelId="{22773564-15E0-48EB-9788-08320A8CFB0B}" type="presParOf" srcId="{5E942FEF-99A2-4969-A31C-1C7E3841D393}" destId="{104C8D66-23AA-4538-8B69-60C50DC31ABA}" srcOrd="3" destOrd="0" presId="urn:microsoft.com/office/officeart/2005/8/layout/StepDownProcess"/>
    <dgm:cxn modelId="{4E05EB4E-7733-4AA6-9319-4B4CAAEC7A8F}" type="presParOf" srcId="{5E942FEF-99A2-4969-A31C-1C7E3841D393}" destId="{4EC43667-74F3-419C-8D1D-CCA75045784A}" srcOrd="4" destOrd="0" presId="urn:microsoft.com/office/officeart/2005/8/layout/StepDownProcess"/>
    <dgm:cxn modelId="{618AD610-5506-4D57-84C3-18FDB43AD847}" type="presParOf" srcId="{4EC43667-74F3-419C-8D1D-CCA75045784A}" destId="{E1D5FBBA-BBF6-415C-85B7-08A96ED2DEFF}" srcOrd="0" destOrd="0" presId="urn:microsoft.com/office/officeart/2005/8/layout/StepDownProcess"/>
    <dgm:cxn modelId="{589DFEA6-B010-4C21-BB4F-E46218D16CBC}" type="presParOf" srcId="{4EC43667-74F3-419C-8D1D-CCA75045784A}" destId="{3C2C1377-15AE-478E-BAF0-CBC7EBD4BAB0}" srcOrd="1" destOrd="0" presId="urn:microsoft.com/office/officeart/2005/8/layout/StepDownProcess"/>
    <dgm:cxn modelId="{733CF97C-9A85-4252-A05D-A553D335A4C0}" type="presParOf" srcId="{4EC43667-74F3-419C-8D1D-CCA75045784A}" destId="{DDF009D0-19C9-42A4-9791-0FED84ECD4E0}" srcOrd="2" destOrd="0" presId="urn:microsoft.com/office/officeart/2005/8/layout/StepDownProcess"/>
    <dgm:cxn modelId="{2B9301FF-3B86-451D-9CE3-8B5A2212C124}" type="presParOf" srcId="{5E942FEF-99A2-4969-A31C-1C7E3841D393}" destId="{C531F017-C09C-41D0-A3D4-618BEEF85603}" srcOrd="5" destOrd="0" presId="urn:microsoft.com/office/officeart/2005/8/layout/StepDownProcess"/>
    <dgm:cxn modelId="{5F75A795-062A-481A-BAC6-0E82C5EC4FB3}" type="presParOf" srcId="{5E942FEF-99A2-4969-A31C-1C7E3841D393}" destId="{2036B1D7-A9B6-45EA-848C-7BCF36EE3A5A}" srcOrd="6" destOrd="0" presId="urn:microsoft.com/office/officeart/2005/8/layout/StepDownProcess"/>
    <dgm:cxn modelId="{AC39CF27-E19F-4A5E-A1F8-47BFEB0340DE}" type="presParOf" srcId="{2036B1D7-A9B6-45EA-848C-7BCF36EE3A5A}" destId="{F94C21DC-E124-4652-891F-D829B05CD853}" srcOrd="0" destOrd="0" presId="urn:microsoft.com/office/officeart/2005/8/layout/StepDownProcess"/>
    <dgm:cxn modelId="{1DB06D60-2ADD-436A-82C1-BE2F9D11B1A0}" type="presParOf" srcId="{2036B1D7-A9B6-45EA-848C-7BCF36EE3A5A}" destId="{8EF4001D-C48C-407F-B80E-D068D0D38562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A6A563-8E4F-4A38-A3FC-79DC9902F363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6A6A0D-F79A-4C47-AAAE-CB4022365181}">
      <dgm:prSet phldrT="[Text]"/>
      <dgm:spPr/>
      <dgm:t>
        <a:bodyPr/>
        <a:lstStyle/>
        <a:p>
          <a:r>
            <a:rPr lang="en-US" dirty="0"/>
            <a:t>Pull From URL</a:t>
          </a:r>
        </a:p>
      </dgm:t>
    </dgm:pt>
    <dgm:pt modelId="{9208EAAB-CCAF-4F60-9647-378CF1DB1EA2}" type="parTrans" cxnId="{B2312043-80A4-4CC9-B311-BE0DC67F1FEE}">
      <dgm:prSet/>
      <dgm:spPr/>
      <dgm:t>
        <a:bodyPr/>
        <a:lstStyle/>
        <a:p>
          <a:endParaRPr lang="en-US"/>
        </a:p>
      </dgm:t>
    </dgm:pt>
    <dgm:pt modelId="{A1DE6B68-191E-494F-9589-BFAB040704C4}" type="sibTrans" cxnId="{B2312043-80A4-4CC9-B311-BE0DC67F1FEE}">
      <dgm:prSet/>
      <dgm:spPr/>
      <dgm:t>
        <a:bodyPr/>
        <a:lstStyle/>
        <a:p>
          <a:endParaRPr lang="en-US"/>
        </a:p>
      </dgm:t>
    </dgm:pt>
    <dgm:pt modelId="{6BB695FE-BDEC-4D19-9DFD-59B8A89FEC64}">
      <dgm:prSet phldrT="[Text]" custT="1"/>
      <dgm:spPr/>
      <dgm:t>
        <a:bodyPr anchor="ctr" anchorCtr="0"/>
        <a:lstStyle/>
        <a:p>
          <a:r>
            <a:rPr lang="en-US" sz="900" dirty="0"/>
            <a:t>data</a:t>
          </a:r>
          <a:r>
            <a:rPr lang="en-US" sz="900" b="1" dirty="0"/>
            <a:t>=</a:t>
          </a:r>
          <a:r>
            <a:rPr lang="en-US" sz="900" dirty="0" err="1"/>
            <a:t>requests</a:t>
          </a:r>
          <a:r>
            <a:rPr lang="en-US" sz="900" b="1" dirty="0" err="1"/>
            <a:t>.</a:t>
          </a:r>
          <a:r>
            <a:rPr lang="en-US" sz="900" dirty="0" err="1"/>
            <a:t>get</a:t>
          </a:r>
          <a:r>
            <a:rPr lang="en-US" sz="900" dirty="0"/>
            <a:t>(</a:t>
          </a:r>
          <a:r>
            <a:rPr lang="en-US" sz="900" dirty="0" err="1"/>
            <a:t>static_url</a:t>
          </a:r>
          <a:r>
            <a:rPr lang="en-US" sz="900" dirty="0"/>
            <a:t>)</a:t>
          </a:r>
          <a:r>
            <a:rPr lang="en-US" sz="900" b="1" dirty="0"/>
            <a:t>.</a:t>
          </a:r>
          <a:r>
            <a:rPr lang="en-US" sz="900" dirty="0"/>
            <a:t>text</a:t>
          </a:r>
        </a:p>
      </dgm:t>
    </dgm:pt>
    <dgm:pt modelId="{A68BD9B1-E501-4AD5-ADC7-6645BF8C9BBA}" type="parTrans" cxnId="{D0CFD57D-129B-4006-B912-DB62F7F0B75D}">
      <dgm:prSet/>
      <dgm:spPr/>
      <dgm:t>
        <a:bodyPr/>
        <a:lstStyle/>
        <a:p>
          <a:endParaRPr lang="en-US"/>
        </a:p>
      </dgm:t>
    </dgm:pt>
    <dgm:pt modelId="{5C96765B-3201-466D-A091-7757D2148879}" type="sibTrans" cxnId="{D0CFD57D-129B-4006-B912-DB62F7F0B75D}">
      <dgm:prSet/>
      <dgm:spPr/>
      <dgm:t>
        <a:bodyPr/>
        <a:lstStyle/>
        <a:p>
          <a:endParaRPr lang="en-US"/>
        </a:p>
      </dgm:t>
    </dgm:pt>
    <dgm:pt modelId="{BF9C9ECF-6575-4E0C-B3E8-D24AC84C0A02}">
      <dgm:prSet phldrT="[Text]"/>
      <dgm:spPr/>
      <dgm:t>
        <a:bodyPr/>
        <a:lstStyle/>
        <a:p>
          <a:r>
            <a:rPr lang="en-US" dirty="0"/>
            <a:t>Convert Using Soup</a:t>
          </a:r>
        </a:p>
      </dgm:t>
    </dgm:pt>
    <dgm:pt modelId="{ECB8CB71-5322-4A15-94A6-109371A0EF22}" type="parTrans" cxnId="{85091D98-16A5-4C98-9995-740F381C9306}">
      <dgm:prSet/>
      <dgm:spPr/>
      <dgm:t>
        <a:bodyPr/>
        <a:lstStyle/>
        <a:p>
          <a:endParaRPr lang="en-US"/>
        </a:p>
      </dgm:t>
    </dgm:pt>
    <dgm:pt modelId="{4167D8E3-DA05-4D35-85C1-DFAF8F2E4208}" type="sibTrans" cxnId="{85091D98-16A5-4C98-9995-740F381C9306}">
      <dgm:prSet/>
      <dgm:spPr/>
      <dgm:t>
        <a:bodyPr/>
        <a:lstStyle/>
        <a:p>
          <a:endParaRPr lang="en-US"/>
        </a:p>
      </dgm:t>
    </dgm:pt>
    <dgm:pt modelId="{2CE82794-B4B0-4AC8-8A3F-1484D441E3D9}">
      <dgm:prSet phldrT="[Text]" custT="1"/>
      <dgm:spPr/>
      <dgm:t>
        <a:bodyPr anchor="ctr" anchorCtr="0"/>
        <a:lstStyle/>
        <a:p>
          <a:r>
            <a:rPr lang="en-US" sz="700" dirty="0"/>
            <a:t>soup</a:t>
          </a:r>
          <a:r>
            <a:rPr lang="en-US" sz="700" b="1" dirty="0"/>
            <a:t>=</a:t>
          </a:r>
          <a:r>
            <a:rPr lang="en-US" sz="700" dirty="0" err="1"/>
            <a:t>BeautifulSoup</a:t>
          </a:r>
          <a:r>
            <a:rPr lang="en-US" sz="700" dirty="0"/>
            <a:t>(data,"</a:t>
          </a:r>
          <a:r>
            <a:rPr lang="en-US" sz="700" dirty="0" err="1"/>
            <a:t>html.parser</a:t>
          </a:r>
          <a:r>
            <a:rPr lang="en-US" sz="700" dirty="0"/>
            <a:t>")</a:t>
          </a:r>
        </a:p>
      </dgm:t>
    </dgm:pt>
    <dgm:pt modelId="{E8A37418-B382-4E3E-809B-BDA497666264}" type="parTrans" cxnId="{736DC9FD-7D1F-4BC0-BAE7-A9D2C517E7DD}">
      <dgm:prSet/>
      <dgm:spPr/>
      <dgm:t>
        <a:bodyPr/>
        <a:lstStyle/>
        <a:p>
          <a:endParaRPr lang="en-US"/>
        </a:p>
      </dgm:t>
    </dgm:pt>
    <dgm:pt modelId="{16A85FA0-B55F-443C-909B-C5BBE8647D82}" type="sibTrans" cxnId="{736DC9FD-7D1F-4BC0-BAE7-A9D2C517E7DD}">
      <dgm:prSet/>
      <dgm:spPr/>
      <dgm:t>
        <a:bodyPr/>
        <a:lstStyle/>
        <a:p>
          <a:endParaRPr lang="en-US"/>
        </a:p>
      </dgm:t>
    </dgm:pt>
    <dgm:pt modelId="{C8A85079-6957-4583-882A-A6A5B480C06F}">
      <dgm:prSet phldrT="[Text]"/>
      <dgm:spPr/>
      <dgm:t>
        <a:bodyPr/>
        <a:lstStyle/>
        <a:p>
          <a:r>
            <a:rPr lang="en-US" dirty="0"/>
            <a:t>Convert to Data Frame and Save</a:t>
          </a:r>
        </a:p>
      </dgm:t>
    </dgm:pt>
    <dgm:pt modelId="{C0154D15-C67F-49EC-BD04-0D1B28F52D7C}" type="parTrans" cxnId="{969F774B-283E-4AFB-B8AB-7C3C00329CBC}">
      <dgm:prSet/>
      <dgm:spPr/>
      <dgm:t>
        <a:bodyPr/>
        <a:lstStyle/>
        <a:p>
          <a:endParaRPr lang="en-US"/>
        </a:p>
      </dgm:t>
    </dgm:pt>
    <dgm:pt modelId="{599C9932-4D7D-4262-889B-4826DABCBF93}" type="sibTrans" cxnId="{969F774B-283E-4AFB-B8AB-7C3C00329CBC}">
      <dgm:prSet/>
      <dgm:spPr/>
      <dgm:t>
        <a:bodyPr/>
        <a:lstStyle/>
        <a:p>
          <a:endParaRPr lang="en-US"/>
        </a:p>
      </dgm:t>
    </dgm:pt>
    <dgm:pt modelId="{0FDA79C8-8C1B-4AAA-89F2-F0A3D26E72EF}">
      <dgm:prSet phldrT="[Text]" custT="1"/>
      <dgm:spPr/>
      <dgm:t>
        <a:bodyPr lIns="0" tIns="0" rIns="0" bIns="0" anchor="ctr" anchorCtr="0"/>
        <a:lstStyle/>
        <a:p>
          <a:r>
            <a:rPr lang="en-US" sz="800" dirty="0" err="1"/>
            <a:t>launch_dict</a:t>
          </a:r>
          <a:r>
            <a:rPr lang="en-US" sz="800" b="1" dirty="0"/>
            <a:t>=</a:t>
          </a:r>
          <a:r>
            <a:rPr lang="en-US" sz="800" dirty="0" err="1"/>
            <a:t>dict</a:t>
          </a:r>
          <a:r>
            <a:rPr lang="en-US" sz="800" b="1" dirty="0" err="1"/>
            <a:t>.</a:t>
          </a:r>
          <a:r>
            <a:rPr lang="en-US" sz="800" dirty="0" err="1"/>
            <a:t>fromkeys</a:t>
          </a:r>
          <a:r>
            <a:rPr lang="en-US" sz="800" dirty="0"/>
            <a:t>(</a:t>
          </a:r>
          <a:r>
            <a:rPr lang="en-US" sz="800" dirty="0" err="1"/>
            <a:t>column_names</a:t>
          </a:r>
          <a:r>
            <a:rPr lang="en-US" sz="800" dirty="0"/>
            <a:t>)</a:t>
          </a:r>
        </a:p>
      </dgm:t>
    </dgm:pt>
    <dgm:pt modelId="{1D14BC32-F5B3-43EB-89EF-EB267A1BC7EF}" type="parTrans" cxnId="{FD3FA4D4-0E8E-480E-B97D-FF620E4387D5}">
      <dgm:prSet/>
      <dgm:spPr/>
      <dgm:t>
        <a:bodyPr/>
        <a:lstStyle/>
        <a:p>
          <a:endParaRPr lang="en-US"/>
        </a:p>
      </dgm:t>
    </dgm:pt>
    <dgm:pt modelId="{FD314377-120B-47FD-8186-774896B6B241}" type="sibTrans" cxnId="{FD3FA4D4-0E8E-480E-B97D-FF620E4387D5}">
      <dgm:prSet/>
      <dgm:spPr/>
      <dgm:t>
        <a:bodyPr/>
        <a:lstStyle/>
        <a:p>
          <a:endParaRPr lang="en-US"/>
        </a:p>
      </dgm:t>
    </dgm:pt>
    <dgm:pt modelId="{CEBE96C6-B3D0-48C3-9C80-E8E0B8B300F5}">
      <dgm:prSet phldrT="[Text]" custT="1"/>
      <dgm:spPr/>
      <dgm:t>
        <a:bodyPr lIns="0" tIns="0" rIns="0" bIns="0" anchor="ctr" anchorCtr="0"/>
        <a:lstStyle/>
        <a:p>
          <a:r>
            <a:rPr lang="en-US" sz="800" dirty="0" err="1"/>
            <a:t>df</a:t>
          </a:r>
          <a:r>
            <a:rPr lang="en-US" sz="800" b="1" dirty="0" err="1"/>
            <a:t>.</a:t>
          </a:r>
          <a:r>
            <a:rPr lang="en-US" sz="800" dirty="0" err="1"/>
            <a:t>to_csv</a:t>
          </a:r>
          <a:r>
            <a:rPr lang="en-US" sz="800" dirty="0"/>
            <a:t>('</a:t>
          </a:r>
          <a:r>
            <a:rPr lang="en-US" sz="800" dirty="0" err="1"/>
            <a:t>spacex_web_scraped.csv',index</a:t>
          </a:r>
          <a:r>
            <a:rPr lang="en-US" sz="800" b="1" dirty="0"/>
            <a:t>=False</a:t>
          </a:r>
          <a:r>
            <a:rPr lang="en-US" sz="800" dirty="0"/>
            <a:t>)</a:t>
          </a:r>
        </a:p>
      </dgm:t>
    </dgm:pt>
    <dgm:pt modelId="{F22934AD-B11B-47A7-88CA-C376A634BDE0}" type="parTrans" cxnId="{0D3D5BE4-0680-433C-A3DD-1828BAC4202F}">
      <dgm:prSet/>
      <dgm:spPr/>
      <dgm:t>
        <a:bodyPr/>
        <a:lstStyle/>
        <a:p>
          <a:endParaRPr lang="en-US"/>
        </a:p>
      </dgm:t>
    </dgm:pt>
    <dgm:pt modelId="{A4978005-4C76-4765-AB00-16436F02EEA5}" type="sibTrans" cxnId="{0D3D5BE4-0680-433C-A3DD-1828BAC4202F}">
      <dgm:prSet/>
      <dgm:spPr/>
      <dgm:t>
        <a:bodyPr/>
        <a:lstStyle/>
        <a:p>
          <a:endParaRPr lang="en-US"/>
        </a:p>
      </dgm:t>
    </dgm:pt>
    <dgm:pt modelId="{5F2239A2-2D03-4927-B4D7-F0C35B4DC1F0}">
      <dgm:prSet phldrT="[Text]" custT="1"/>
      <dgm:spPr/>
      <dgm:t>
        <a:bodyPr anchor="ctr" anchorCtr="0"/>
        <a:lstStyle/>
        <a:p>
          <a:r>
            <a:rPr lang="en-US" sz="700" dirty="0" err="1"/>
            <a:t>html_tables</a:t>
          </a:r>
          <a:r>
            <a:rPr lang="en-US" sz="700" b="1" dirty="0"/>
            <a:t>=</a:t>
          </a:r>
          <a:r>
            <a:rPr lang="en-US" sz="700" dirty="0" err="1"/>
            <a:t>soup</a:t>
          </a:r>
          <a:r>
            <a:rPr lang="en-US" sz="700" b="1" dirty="0" err="1"/>
            <a:t>.</a:t>
          </a:r>
          <a:r>
            <a:rPr lang="en-US" sz="700" dirty="0" err="1"/>
            <a:t>find_all</a:t>
          </a:r>
          <a:r>
            <a:rPr lang="en-US" sz="700" dirty="0"/>
            <a:t>('table')</a:t>
          </a:r>
        </a:p>
      </dgm:t>
    </dgm:pt>
    <dgm:pt modelId="{40FA364D-44C2-498C-8AED-5C7783DC500E}" type="parTrans" cxnId="{49495902-3DC6-4EF2-B799-7D7F97C8435B}">
      <dgm:prSet/>
      <dgm:spPr/>
      <dgm:t>
        <a:bodyPr/>
        <a:lstStyle/>
        <a:p>
          <a:endParaRPr lang="en-US"/>
        </a:p>
      </dgm:t>
    </dgm:pt>
    <dgm:pt modelId="{590012FA-8319-4315-890F-9CFDA75BBE1A}" type="sibTrans" cxnId="{49495902-3DC6-4EF2-B799-7D7F97C8435B}">
      <dgm:prSet/>
      <dgm:spPr/>
      <dgm:t>
        <a:bodyPr/>
        <a:lstStyle/>
        <a:p>
          <a:endParaRPr lang="en-US"/>
        </a:p>
      </dgm:t>
    </dgm:pt>
    <dgm:pt modelId="{7915360B-4CE4-4FF3-AB48-B1F1510DBB87}">
      <dgm:prSet phldrT="[Text]" custT="1"/>
      <dgm:spPr/>
      <dgm:t>
        <a:bodyPr anchor="ctr" anchorCtr="0"/>
        <a:lstStyle/>
        <a:p>
          <a:r>
            <a:rPr lang="en-US" sz="700" dirty="0" err="1"/>
            <a:t>first_launch_table</a:t>
          </a:r>
          <a:r>
            <a:rPr lang="en-US" sz="700" b="1" dirty="0"/>
            <a:t>=</a:t>
          </a:r>
          <a:r>
            <a:rPr lang="en-US" sz="700" dirty="0" err="1"/>
            <a:t>html_tables</a:t>
          </a:r>
          <a:r>
            <a:rPr lang="en-US" sz="700" dirty="0"/>
            <a:t>[2]</a:t>
          </a:r>
        </a:p>
      </dgm:t>
    </dgm:pt>
    <dgm:pt modelId="{1FFE64CA-4013-410D-936C-2368FED05D82}" type="parTrans" cxnId="{2198F24E-1F05-41AB-AC2F-ACB51922432F}">
      <dgm:prSet/>
      <dgm:spPr/>
      <dgm:t>
        <a:bodyPr/>
        <a:lstStyle/>
        <a:p>
          <a:endParaRPr lang="en-US"/>
        </a:p>
      </dgm:t>
    </dgm:pt>
    <dgm:pt modelId="{B928F14B-EB80-410C-B87C-527FC5C756E2}" type="sibTrans" cxnId="{2198F24E-1F05-41AB-AC2F-ACB51922432F}">
      <dgm:prSet/>
      <dgm:spPr/>
      <dgm:t>
        <a:bodyPr/>
        <a:lstStyle/>
        <a:p>
          <a:endParaRPr lang="en-US"/>
        </a:p>
      </dgm:t>
    </dgm:pt>
    <dgm:pt modelId="{9809C6E0-C823-443E-AC8C-33A0C42A2BAE}">
      <dgm:prSet phldrT="[Text]" custT="1"/>
      <dgm:spPr/>
      <dgm:t>
        <a:bodyPr anchor="ctr" anchorCtr="0"/>
        <a:lstStyle/>
        <a:p>
          <a:r>
            <a:rPr lang="en-US" sz="700" dirty="0"/>
            <a:t>name</a:t>
          </a:r>
          <a:r>
            <a:rPr lang="en-US" sz="700" b="1" dirty="0"/>
            <a:t>=</a:t>
          </a:r>
          <a:r>
            <a:rPr lang="en-US" sz="700" dirty="0" err="1"/>
            <a:t>extract_column_from_header</a:t>
          </a:r>
          <a:r>
            <a:rPr lang="en-US" sz="700" dirty="0"/>
            <a:t>(row)</a:t>
          </a:r>
        </a:p>
      </dgm:t>
    </dgm:pt>
    <dgm:pt modelId="{090D1A24-615B-430F-B781-33E55E43211F}" type="parTrans" cxnId="{06E715FE-593B-4521-AE34-C726E2D6821D}">
      <dgm:prSet/>
      <dgm:spPr/>
      <dgm:t>
        <a:bodyPr/>
        <a:lstStyle/>
        <a:p>
          <a:endParaRPr lang="en-US"/>
        </a:p>
      </dgm:t>
    </dgm:pt>
    <dgm:pt modelId="{BC2097C9-4438-466F-B261-18ACAB376A08}" type="sibTrans" cxnId="{06E715FE-593B-4521-AE34-C726E2D6821D}">
      <dgm:prSet/>
      <dgm:spPr/>
      <dgm:t>
        <a:bodyPr/>
        <a:lstStyle/>
        <a:p>
          <a:endParaRPr lang="en-US"/>
        </a:p>
      </dgm:t>
    </dgm:pt>
    <dgm:pt modelId="{CB52702F-B24B-4E08-B86E-28FB858BBB1C}">
      <dgm:prSet phldrT="[Text]" custT="1"/>
      <dgm:spPr/>
      <dgm:t>
        <a:bodyPr anchor="ctr" anchorCtr="0"/>
        <a:lstStyle/>
        <a:p>
          <a:endParaRPr lang="en-US" sz="700" dirty="0"/>
        </a:p>
      </dgm:t>
    </dgm:pt>
    <dgm:pt modelId="{578E6A0C-2B35-4784-B18B-56ADC40DC8BB}" type="parTrans" cxnId="{0054BC8C-CBFE-43B9-B008-906E39FC8D04}">
      <dgm:prSet/>
      <dgm:spPr/>
      <dgm:t>
        <a:bodyPr/>
        <a:lstStyle/>
        <a:p>
          <a:endParaRPr lang="en-US"/>
        </a:p>
      </dgm:t>
    </dgm:pt>
    <dgm:pt modelId="{68DB4C9A-375E-4A8B-AB7F-F7B07164CC71}" type="sibTrans" cxnId="{0054BC8C-CBFE-43B9-B008-906E39FC8D04}">
      <dgm:prSet/>
      <dgm:spPr/>
      <dgm:t>
        <a:bodyPr/>
        <a:lstStyle/>
        <a:p>
          <a:endParaRPr lang="en-US"/>
        </a:p>
      </dgm:t>
    </dgm:pt>
    <dgm:pt modelId="{F693DFEF-85B6-41EB-99E0-0DDD42C3FB98}">
      <dgm:prSet phldrT="[Text]" custT="1"/>
      <dgm:spPr/>
      <dgm:t>
        <a:bodyPr lIns="0" tIns="0" rIns="0" bIns="0" anchor="ctr" anchorCtr="0"/>
        <a:lstStyle/>
        <a:p>
          <a:r>
            <a:rPr lang="en-US" sz="800" b="1" dirty="0" err="1"/>
            <a:t>for</a:t>
          </a:r>
          <a:r>
            <a:rPr lang="en-US" sz="800" dirty="0" err="1"/>
            <a:t>table_number,table</a:t>
          </a:r>
          <a:r>
            <a:rPr lang="en-US" sz="800" b="1" dirty="0" err="1"/>
            <a:t>in</a:t>
          </a:r>
          <a:r>
            <a:rPr lang="en-US" sz="800" dirty="0" err="1"/>
            <a:t>enumerate</a:t>
          </a:r>
          <a:r>
            <a:rPr lang="en-US" sz="800" dirty="0"/>
            <a:t>(</a:t>
          </a:r>
          <a:r>
            <a:rPr lang="en-US" sz="800" dirty="0" err="1"/>
            <a:t>soup</a:t>
          </a:r>
          <a:r>
            <a:rPr lang="en-US" sz="800" b="1" dirty="0" err="1"/>
            <a:t>.</a:t>
          </a:r>
          <a:r>
            <a:rPr lang="en-US" sz="800" dirty="0" err="1"/>
            <a:t>find_all</a:t>
          </a:r>
          <a:r>
            <a:rPr lang="en-US" sz="800" dirty="0"/>
            <a:t>('table',"</a:t>
          </a:r>
          <a:r>
            <a:rPr lang="en-US" sz="800" dirty="0" err="1"/>
            <a:t>wikitable</a:t>
          </a:r>
          <a:r>
            <a:rPr lang="en-US" sz="800" dirty="0"/>
            <a:t> </a:t>
          </a:r>
          <a:r>
            <a:rPr lang="en-US" sz="800" dirty="0" err="1"/>
            <a:t>plainrowheaders</a:t>
          </a:r>
          <a:r>
            <a:rPr lang="en-US" sz="800" dirty="0"/>
            <a:t> collapsible")):….</a:t>
          </a:r>
        </a:p>
      </dgm:t>
    </dgm:pt>
    <dgm:pt modelId="{9923772C-7FE0-423F-919B-103A96F36870}" type="parTrans" cxnId="{19912A8A-3B63-41AE-8483-28BD1DD4F489}">
      <dgm:prSet/>
      <dgm:spPr/>
      <dgm:t>
        <a:bodyPr/>
        <a:lstStyle/>
        <a:p>
          <a:endParaRPr lang="en-US"/>
        </a:p>
      </dgm:t>
    </dgm:pt>
    <dgm:pt modelId="{B3E1DAFA-F924-45E9-AD74-6A70D1912F90}" type="sibTrans" cxnId="{19912A8A-3B63-41AE-8483-28BD1DD4F489}">
      <dgm:prSet/>
      <dgm:spPr/>
      <dgm:t>
        <a:bodyPr/>
        <a:lstStyle/>
        <a:p>
          <a:endParaRPr lang="en-US"/>
        </a:p>
      </dgm:t>
    </dgm:pt>
    <dgm:pt modelId="{02788A15-FAE3-466B-9D74-9DE6957D61A9}">
      <dgm:prSet phldrT="[Text]" custT="1"/>
      <dgm:spPr/>
      <dgm:t>
        <a:bodyPr lIns="0" tIns="0" rIns="0" bIns="0" anchor="ctr" anchorCtr="0"/>
        <a:lstStyle/>
        <a:p>
          <a:r>
            <a:rPr lang="en-US" sz="800" dirty="0" err="1"/>
            <a:t>extracted_row</a:t>
          </a:r>
          <a:r>
            <a:rPr lang="en-US" sz="800" b="1" dirty="0"/>
            <a:t>+= </a:t>
          </a:r>
          <a:r>
            <a:rPr lang="en-US" sz="800" dirty="0" err="1"/>
            <a:t>launch_dict</a:t>
          </a:r>
          <a:r>
            <a:rPr lang="en-US" sz="800" dirty="0"/>
            <a:t>['Flight No.']</a:t>
          </a:r>
          <a:r>
            <a:rPr lang="en-US" sz="800" b="1" dirty="0"/>
            <a:t>.</a:t>
          </a:r>
          <a:r>
            <a:rPr lang="en-US" sz="800" dirty="0"/>
            <a:t>append(</a:t>
          </a:r>
          <a:r>
            <a:rPr lang="en-US" sz="800" dirty="0" err="1"/>
            <a:t>flight_number</a:t>
          </a:r>
          <a:r>
            <a:rPr lang="en-US" sz="800" dirty="0"/>
            <a:t>)</a:t>
          </a:r>
          <a:r>
            <a:rPr lang="en-US" sz="800" i="1" dirty="0"/>
            <a:t>#print(flight_number)</a:t>
          </a:r>
          <a:r>
            <a:rPr lang="en-US" sz="800" dirty="0"/>
            <a:t>datatimelist</a:t>
          </a:r>
          <a:r>
            <a:rPr lang="en-US" sz="800" b="1" dirty="0"/>
            <a:t>=</a:t>
          </a:r>
          <a:r>
            <a:rPr lang="en-US" sz="800" dirty="0"/>
            <a:t>date_time(row[0])…</a:t>
          </a:r>
        </a:p>
      </dgm:t>
    </dgm:pt>
    <dgm:pt modelId="{69A35445-9A0B-4707-B339-3C00D84CE72D}" type="parTrans" cxnId="{B9EEA7F6-A6FB-4C5D-9FC1-F68DECFE076D}">
      <dgm:prSet/>
      <dgm:spPr/>
      <dgm:t>
        <a:bodyPr/>
        <a:lstStyle/>
        <a:p>
          <a:endParaRPr lang="en-US"/>
        </a:p>
      </dgm:t>
    </dgm:pt>
    <dgm:pt modelId="{A2855D85-4170-413E-8135-43A286DB873C}" type="sibTrans" cxnId="{B9EEA7F6-A6FB-4C5D-9FC1-F68DECFE076D}">
      <dgm:prSet/>
      <dgm:spPr/>
      <dgm:t>
        <a:bodyPr/>
        <a:lstStyle/>
        <a:p>
          <a:endParaRPr lang="en-US"/>
        </a:p>
      </dgm:t>
    </dgm:pt>
    <dgm:pt modelId="{EBA45F33-9880-45BF-92A7-E91CD865ED43}" type="pres">
      <dgm:prSet presAssocID="{24A6A563-8E4F-4A38-A3FC-79DC9902F363}" presName="theList" presStyleCnt="0">
        <dgm:presLayoutVars>
          <dgm:dir/>
          <dgm:animLvl val="lvl"/>
          <dgm:resizeHandles val="exact"/>
        </dgm:presLayoutVars>
      </dgm:prSet>
      <dgm:spPr/>
    </dgm:pt>
    <dgm:pt modelId="{FD0E1653-F528-4357-8E9E-597C1354CA8C}" type="pres">
      <dgm:prSet presAssocID="{D46A6A0D-F79A-4C47-AAAE-CB4022365181}" presName="compNode" presStyleCnt="0"/>
      <dgm:spPr/>
    </dgm:pt>
    <dgm:pt modelId="{11206455-102F-4388-950D-958167C01762}" type="pres">
      <dgm:prSet presAssocID="{D46A6A0D-F79A-4C47-AAAE-CB4022365181}" presName="noGeometry" presStyleCnt="0"/>
      <dgm:spPr/>
    </dgm:pt>
    <dgm:pt modelId="{CAEC7BF8-A5AD-472A-B6AD-E2F46FD6F081}" type="pres">
      <dgm:prSet presAssocID="{D46A6A0D-F79A-4C47-AAAE-CB4022365181}" presName="childTextVisible" presStyleLbl="bgAccFollowNode1" presStyleIdx="0" presStyleCnt="3" custScaleX="109143" custScaleY="146567" custLinFactNeighborX="-6385" custLinFactNeighborY="609">
        <dgm:presLayoutVars>
          <dgm:bulletEnabled val="1"/>
        </dgm:presLayoutVars>
      </dgm:prSet>
      <dgm:spPr/>
    </dgm:pt>
    <dgm:pt modelId="{D9D16BC6-172C-4A29-8B8C-831BEB313C61}" type="pres">
      <dgm:prSet presAssocID="{D46A6A0D-F79A-4C47-AAAE-CB4022365181}" presName="childTextHidden" presStyleLbl="bgAccFollowNode1" presStyleIdx="0" presStyleCnt="3"/>
      <dgm:spPr/>
    </dgm:pt>
    <dgm:pt modelId="{4A71B003-3D24-4734-BDB9-C32CBE4D77C8}" type="pres">
      <dgm:prSet presAssocID="{D46A6A0D-F79A-4C47-AAAE-CB4022365181}" presName="parentText" presStyleLbl="node1" presStyleIdx="0" presStyleCnt="3" custLinFactY="-4044" custLinFactNeighborX="9642" custLinFactNeighborY="-100000">
        <dgm:presLayoutVars>
          <dgm:chMax val="1"/>
          <dgm:bulletEnabled val="1"/>
        </dgm:presLayoutVars>
      </dgm:prSet>
      <dgm:spPr/>
    </dgm:pt>
    <dgm:pt modelId="{6A26BA6D-BA68-4AC0-A59C-16FA1B729A1B}" type="pres">
      <dgm:prSet presAssocID="{D46A6A0D-F79A-4C47-AAAE-CB4022365181}" presName="aSpace" presStyleCnt="0"/>
      <dgm:spPr/>
    </dgm:pt>
    <dgm:pt modelId="{D26DE80F-F35B-419F-A7D2-FD1BCA89B231}" type="pres">
      <dgm:prSet presAssocID="{BF9C9ECF-6575-4E0C-B3E8-D24AC84C0A02}" presName="compNode" presStyleCnt="0"/>
      <dgm:spPr/>
    </dgm:pt>
    <dgm:pt modelId="{D658C134-90EF-44BB-B9D1-1793D0314025}" type="pres">
      <dgm:prSet presAssocID="{BF9C9ECF-6575-4E0C-B3E8-D24AC84C0A02}" presName="noGeometry" presStyleCnt="0"/>
      <dgm:spPr/>
    </dgm:pt>
    <dgm:pt modelId="{30ED28D7-5A44-4C42-8256-4770B3112872}" type="pres">
      <dgm:prSet presAssocID="{BF9C9ECF-6575-4E0C-B3E8-D24AC84C0A02}" presName="childTextVisible" presStyleLbl="bgAccFollowNode1" presStyleIdx="1" presStyleCnt="3" custScaleX="136178" custScaleY="146567" custLinFactNeighborX="-21360" custLinFactNeighborY="-259">
        <dgm:presLayoutVars>
          <dgm:bulletEnabled val="1"/>
        </dgm:presLayoutVars>
      </dgm:prSet>
      <dgm:spPr/>
    </dgm:pt>
    <dgm:pt modelId="{6B1D51E0-CBDA-4C0B-BD22-818147B45E00}" type="pres">
      <dgm:prSet presAssocID="{BF9C9ECF-6575-4E0C-B3E8-D24AC84C0A02}" presName="childTextHidden" presStyleLbl="bgAccFollowNode1" presStyleIdx="1" presStyleCnt="3"/>
      <dgm:spPr/>
    </dgm:pt>
    <dgm:pt modelId="{3AB0BD78-3202-4105-82B8-7660E6085C18}" type="pres">
      <dgm:prSet presAssocID="{BF9C9ECF-6575-4E0C-B3E8-D24AC84C0A02}" presName="parentText" presStyleLbl="node1" presStyleIdx="1" presStyleCnt="3" custLinFactY="-6268" custLinFactNeighborX="-34445" custLinFactNeighborY="-100000">
        <dgm:presLayoutVars>
          <dgm:chMax val="1"/>
          <dgm:bulletEnabled val="1"/>
        </dgm:presLayoutVars>
      </dgm:prSet>
      <dgm:spPr/>
    </dgm:pt>
    <dgm:pt modelId="{B852749C-0262-4E42-8BC0-D51EC9F0037A}" type="pres">
      <dgm:prSet presAssocID="{BF9C9ECF-6575-4E0C-B3E8-D24AC84C0A02}" presName="aSpace" presStyleCnt="0"/>
      <dgm:spPr/>
    </dgm:pt>
    <dgm:pt modelId="{825C1B4E-B677-4D4C-8D38-75727AEBA46F}" type="pres">
      <dgm:prSet presAssocID="{C8A85079-6957-4583-882A-A6A5B480C06F}" presName="compNode" presStyleCnt="0"/>
      <dgm:spPr/>
    </dgm:pt>
    <dgm:pt modelId="{2727414F-561E-4707-8AE3-37476CC8FA02}" type="pres">
      <dgm:prSet presAssocID="{C8A85079-6957-4583-882A-A6A5B480C06F}" presName="noGeometry" presStyleCnt="0"/>
      <dgm:spPr/>
    </dgm:pt>
    <dgm:pt modelId="{5639CD73-53E6-4396-B0EB-2C095936E26E}" type="pres">
      <dgm:prSet presAssocID="{C8A85079-6957-4583-882A-A6A5B480C06F}" presName="childTextVisible" presStyleLbl="bgAccFollowNode1" presStyleIdx="2" presStyleCnt="3" custScaleX="149472" custScaleY="146567" custLinFactNeighborX="-24765" custLinFactNeighborY="1285">
        <dgm:presLayoutVars>
          <dgm:bulletEnabled val="1"/>
        </dgm:presLayoutVars>
      </dgm:prSet>
      <dgm:spPr/>
    </dgm:pt>
    <dgm:pt modelId="{C7CE1E7A-6CB7-4249-97E6-808AAC357F8B}" type="pres">
      <dgm:prSet presAssocID="{C8A85079-6957-4583-882A-A6A5B480C06F}" presName="childTextHidden" presStyleLbl="bgAccFollowNode1" presStyleIdx="2" presStyleCnt="3"/>
      <dgm:spPr/>
    </dgm:pt>
    <dgm:pt modelId="{1A8F0596-1D35-4D30-BB7F-285FC05DDE0A}" type="pres">
      <dgm:prSet presAssocID="{C8A85079-6957-4583-882A-A6A5B480C06F}" presName="parentText" presStyleLbl="node1" presStyleIdx="2" presStyleCnt="3" custLinFactNeighborX="-79415" custLinFactNeighborY="-99276">
        <dgm:presLayoutVars>
          <dgm:chMax val="1"/>
          <dgm:bulletEnabled val="1"/>
        </dgm:presLayoutVars>
      </dgm:prSet>
      <dgm:spPr/>
    </dgm:pt>
  </dgm:ptLst>
  <dgm:cxnLst>
    <dgm:cxn modelId="{22C40801-A737-400C-8574-F10632C0C139}" type="presOf" srcId="{2CE82794-B4B0-4AC8-8A3F-1484D441E3D9}" destId="{30ED28D7-5A44-4C42-8256-4770B3112872}" srcOrd="0" destOrd="0" presId="urn:microsoft.com/office/officeart/2005/8/layout/hProcess6"/>
    <dgm:cxn modelId="{49495902-3DC6-4EF2-B799-7D7F97C8435B}" srcId="{BF9C9ECF-6575-4E0C-B3E8-D24AC84C0A02}" destId="{5F2239A2-2D03-4927-B4D7-F0C35B4DC1F0}" srcOrd="1" destOrd="0" parTransId="{40FA364D-44C2-498C-8AED-5C7783DC500E}" sibTransId="{590012FA-8319-4315-890F-9CFDA75BBE1A}"/>
    <dgm:cxn modelId="{4712B304-E519-4FA8-B5E5-0AF7AF745F09}" type="presOf" srcId="{7915360B-4CE4-4FF3-AB48-B1F1510DBB87}" destId="{6B1D51E0-CBDA-4C0B-BD22-818147B45E00}" srcOrd="1" destOrd="2" presId="urn:microsoft.com/office/officeart/2005/8/layout/hProcess6"/>
    <dgm:cxn modelId="{C0520A08-3821-40E8-A83C-ADA6B1E35ADF}" type="presOf" srcId="{02788A15-FAE3-466B-9D74-9DE6957D61A9}" destId="{5639CD73-53E6-4396-B0EB-2C095936E26E}" srcOrd="0" destOrd="2" presId="urn:microsoft.com/office/officeart/2005/8/layout/hProcess6"/>
    <dgm:cxn modelId="{F59C4E09-7F7B-43E3-A445-4E64989FC293}" type="presOf" srcId="{F693DFEF-85B6-41EB-99E0-0DDD42C3FB98}" destId="{C7CE1E7A-6CB7-4249-97E6-808AAC357F8B}" srcOrd="1" destOrd="1" presId="urn:microsoft.com/office/officeart/2005/8/layout/hProcess6"/>
    <dgm:cxn modelId="{551E3B17-07E7-47B0-8079-AE9CAEF84A8D}" type="presOf" srcId="{5F2239A2-2D03-4927-B4D7-F0C35B4DC1F0}" destId="{6B1D51E0-CBDA-4C0B-BD22-818147B45E00}" srcOrd="1" destOrd="1" presId="urn:microsoft.com/office/officeart/2005/8/layout/hProcess6"/>
    <dgm:cxn modelId="{F8F16819-84E1-45DF-AA8E-F63798A66938}" type="presOf" srcId="{9809C6E0-C823-443E-AC8C-33A0C42A2BAE}" destId="{30ED28D7-5A44-4C42-8256-4770B3112872}" srcOrd="0" destOrd="3" presId="urn:microsoft.com/office/officeart/2005/8/layout/hProcess6"/>
    <dgm:cxn modelId="{90D7B02B-B34D-4E7F-9C38-EAF5E429B5BB}" type="presOf" srcId="{0FDA79C8-8C1B-4AAA-89F2-F0A3D26E72EF}" destId="{5639CD73-53E6-4396-B0EB-2C095936E26E}" srcOrd="0" destOrd="0" presId="urn:microsoft.com/office/officeart/2005/8/layout/hProcess6"/>
    <dgm:cxn modelId="{0C4D2F37-693C-4731-B80E-A1FE6D3AA11B}" type="presOf" srcId="{F693DFEF-85B6-41EB-99E0-0DDD42C3FB98}" destId="{5639CD73-53E6-4396-B0EB-2C095936E26E}" srcOrd="0" destOrd="1" presId="urn:microsoft.com/office/officeart/2005/8/layout/hProcess6"/>
    <dgm:cxn modelId="{F382FA39-6771-419E-8E6F-69F5CFA213C4}" type="presOf" srcId="{CB52702F-B24B-4E08-B86E-28FB858BBB1C}" destId="{30ED28D7-5A44-4C42-8256-4770B3112872}" srcOrd="0" destOrd="4" presId="urn:microsoft.com/office/officeart/2005/8/layout/hProcess6"/>
    <dgm:cxn modelId="{CADB695C-AA44-4028-AEE3-68E34ECF8E9E}" type="presOf" srcId="{0FDA79C8-8C1B-4AAA-89F2-F0A3D26E72EF}" destId="{C7CE1E7A-6CB7-4249-97E6-808AAC357F8B}" srcOrd="1" destOrd="0" presId="urn:microsoft.com/office/officeart/2005/8/layout/hProcess6"/>
    <dgm:cxn modelId="{B2312043-80A4-4CC9-B311-BE0DC67F1FEE}" srcId="{24A6A563-8E4F-4A38-A3FC-79DC9902F363}" destId="{D46A6A0D-F79A-4C47-AAAE-CB4022365181}" srcOrd="0" destOrd="0" parTransId="{9208EAAB-CCAF-4F60-9647-378CF1DB1EA2}" sibTransId="{A1DE6B68-191E-494F-9589-BFAB040704C4}"/>
    <dgm:cxn modelId="{66735266-B3D8-47EB-9C28-8C1B3904BE36}" type="presOf" srcId="{CEBE96C6-B3D0-48C3-9C80-E8E0B8B300F5}" destId="{C7CE1E7A-6CB7-4249-97E6-808AAC357F8B}" srcOrd="1" destOrd="3" presId="urn:microsoft.com/office/officeart/2005/8/layout/hProcess6"/>
    <dgm:cxn modelId="{EFF9B347-5AC6-44A9-AECF-F475DD6E8E2B}" type="presOf" srcId="{9809C6E0-C823-443E-AC8C-33A0C42A2BAE}" destId="{6B1D51E0-CBDA-4C0B-BD22-818147B45E00}" srcOrd="1" destOrd="3" presId="urn:microsoft.com/office/officeart/2005/8/layout/hProcess6"/>
    <dgm:cxn modelId="{969F774B-283E-4AFB-B8AB-7C3C00329CBC}" srcId="{24A6A563-8E4F-4A38-A3FC-79DC9902F363}" destId="{C8A85079-6957-4583-882A-A6A5B480C06F}" srcOrd="2" destOrd="0" parTransId="{C0154D15-C67F-49EC-BD04-0D1B28F52D7C}" sibTransId="{599C9932-4D7D-4262-889B-4826DABCBF93}"/>
    <dgm:cxn modelId="{2198F24E-1F05-41AB-AC2F-ACB51922432F}" srcId="{BF9C9ECF-6575-4E0C-B3E8-D24AC84C0A02}" destId="{7915360B-4CE4-4FF3-AB48-B1F1510DBB87}" srcOrd="2" destOrd="0" parTransId="{1FFE64CA-4013-410D-936C-2368FED05D82}" sibTransId="{B928F14B-EB80-410C-B87C-527FC5C756E2}"/>
    <dgm:cxn modelId="{7AFD0955-617D-4313-9E5D-129A3A7A7162}" type="presOf" srcId="{5F2239A2-2D03-4927-B4D7-F0C35B4DC1F0}" destId="{30ED28D7-5A44-4C42-8256-4770B3112872}" srcOrd="0" destOrd="1" presId="urn:microsoft.com/office/officeart/2005/8/layout/hProcess6"/>
    <dgm:cxn modelId="{535B5F75-849F-4E08-9C43-15B9DAA64FEE}" type="presOf" srcId="{2CE82794-B4B0-4AC8-8A3F-1484D441E3D9}" destId="{6B1D51E0-CBDA-4C0B-BD22-818147B45E00}" srcOrd="1" destOrd="0" presId="urn:microsoft.com/office/officeart/2005/8/layout/hProcess6"/>
    <dgm:cxn modelId="{CED9B65A-25FD-4EF2-9469-BDF0F0900F96}" type="presOf" srcId="{BF9C9ECF-6575-4E0C-B3E8-D24AC84C0A02}" destId="{3AB0BD78-3202-4105-82B8-7660E6085C18}" srcOrd="0" destOrd="0" presId="urn:microsoft.com/office/officeart/2005/8/layout/hProcess6"/>
    <dgm:cxn modelId="{D0CFD57D-129B-4006-B912-DB62F7F0B75D}" srcId="{D46A6A0D-F79A-4C47-AAAE-CB4022365181}" destId="{6BB695FE-BDEC-4D19-9DFD-59B8A89FEC64}" srcOrd="0" destOrd="0" parTransId="{A68BD9B1-E501-4AD5-ADC7-6645BF8C9BBA}" sibTransId="{5C96765B-3201-466D-A091-7757D2148879}"/>
    <dgm:cxn modelId="{3A238986-1B70-468F-8BE6-27E300C6DAD5}" type="presOf" srcId="{6BB695FE-BDEC-4D19-9DFD-59B8A89FEC64}" destId="{CAEC7BF8-A5AD-472A-B6AD-E2F46FD6F081}" srcOrd="0" destOrd="0" presId="urn:microsoft.com/office/officeart/2005/8/layout/hProcess6"/>
    <dgm:cxn modelId="{19912A8A-3B63-41AE-8483-28BD1DD4F489}" srcId="{C8A85079-6957-4583-882A-A6A5B480C06F}" destId="{F693DFEF-85B6-41EB-99E0-0DDD42C3FB98}" srcOrd="1" destOrd="0" parTransId="{9923772C-7FE0-423F-919B-103A96F36870}" sibTransId="{B3E1DAFA-F924-45E9-AD74-6A70D1912F90}"/>
    <dgm:cxn modelId="{0054BC8C-CBFE-43B9-B008-906E39FC8D04}" srcId="{BF9C9ECF-6575-4E0C-B3E8-D24AC84C0A02}" destId="{CB52702F-B24B-4E08-B86E-28FB858BBB1C}" srcOrd="4" destOrd="0" parTransId="{578E6A0C-2B35-4784-B18B-56ADC40DC8BB}" sibTransId="{68DB4C9A-375E-4A8B-AB7F-F7B07164CC71}"/>
    <dgm:cxn modelId="{10C7578F-B7C9-433A-A893-9320A6A8E16B}" type="presOf" srcId="{7915360B-4CE4-4FF3-AB48-B1F1510DBB87}" destId="{30ED28D7-5A44-4C42-8256-4770B3112872}" srcOrd="0" destOrd="2" presId="urn:microsoft.com/office/officeart/2005/8/layout/hProcess6"/>
    <dgm:cxn modelId="{85091D98-16A5-4C98-9995-740F381C9306}" srcId="{24A6A563-8E4F-4A38-A3FC-79DC9902F363}" destId="{BF9C9ECF-6575-4E0C-B3E8-D24AC84C0A02}" srcOrd="1" destOrd="0" parTransId="{ECB8CB71-5322-4A15-94A6-109371A0EF22}" sibTransId="{4167D8E3-DA05-4D35-85C1-DFAF8F2E4208}"/>
    <dgm:cxn modelId="{0041C5BE-548E-4278-AB25-330930893878}" type="presOf" srcId="{24A6A563-8E4F-4A38-A3FC-79DC9902F363}" destId="{EBA45F33-9880-45BF-92A7-E91CD865ED43}" srcOrd="0" destOrd="0" presId="urn:microsoft.com/office/officeart/2005/8/layout/hProcess6"/>
    <dgm:cxn modelId="{059427D4-E531-492C-8D02-D2F147712E0D}" type="presOf" srcId="{D46A6A0D-F79A-4C47-AAAE-CB4022365181}" destId="{4A71B003-3D24-4734-BDB9-C32CBE4D77C8}" srcOrd="0" destOrd="0" presId="urn:microsoft.com/office/officeart/2005/8/layout/hProcess6"/>
    <dgm:cxn modelId="{FD3FA4D4-0E8E-480E-B97D-FF620E4387D5}" srcId="{C8A85079-6957-4583-882A-A6A5B480C06F}" destId="{0FDA79C8-8C1B-4AAA-89F2-F0A3D26E72EF}" srcOrd="0" destOrd="0" parTransId="{1D14BC32-F5B3-43EB-89EF-EB267A1BC7EF}" sibTransId="{FD314377-120B-47FD-8186-774896B6B241}"/>
    <dgm:cxn modelId="{8EB895E0-F264-412B-BB49-7987DA6DADF4}" type="presOf" srcId="{02788A15-FAE3-466B-9D74-9DE6957D61A9}" destId="{C7CE1E7A-6CB7-4249-97E6-808AAC357F8B}" srcOrd="1" destOrd="2" presId="urn:microsoft.com/office/officeart/2005/8/layout/hProcess6"/>
    <dgm:cxn modelId="{82F4B3E1-A73C-4AA8-BB9F-516020D046FE}" type="presOf" srcId="{CB52702F-B24B-4E08-B86E-28FB858BBB1C}" destId="{6B1D51E0-CBDA-4C0B-BD22-818147B45E00}" srcOrd="1" destOrd="4" presId="urn:microsoft.com/office/officeart/2005/8/layout/hProcess6"/>
    <dgm:cxn modelId="{2B2C20E2-B759-4614-85DE-2B748233B440}" type="presOf" srcId="{CEBE96C6-B3D0-48C3-9C80-E8E0B8B300F5}" destId="{5639CD73-53E6-4396-B0EB-2C095936E26E}" srcOrd="0" destOrd="3" presId="urn:microsoft.com/office/officeart/2005/8/layout/hProcess6"/>
    <dgm:cxn modelId="{0D3D5BE4-0680-433C-A3DD-1828BAC4202F}" srcId="{C8A85079-6957-4583-882A-A6A5B480C06F}" destId="{CEBE96C6-B3D0-48C3-9C80-E8E0B8B300F5}" srcOrd="3" destOrd="0" parTransId="{F22934AD-B11B-47A7-88CA-C376A634BDE0}" sibTransId="{A4978005-4C76-4765-AB00-16436F02EEA5}"/>
    <dgm:cxn modelId="{B6ABD8EA-51F4-4883-8B12-C02A555602F8}" type="presOf" srcId="{6BB695FE-BDEC-4D19-9DFD-59B8A89FEC64}" destId="{D9D16BC6-172C-4A29-8B8C-831BEB313C61}" srcOrd="1" destOrd="0" presId="urn:microsoft.com/office/officeart/2005/8/layout/hProcess6"/>
    <dgm:cxn modelId="{CF4933EC-0779-47FD-83AE-47FBE51ADE67}" type="presOf" srcId="{C8A85079-6957-4583-882A-A6A5B480C06F}" destId="{1A8F0596-1D35-4D30-BB7F-285FC05DDE0A}" srcOrd="0" destOrd="0" presId="urn:microsoft.com/office/officeart/2005/8/layout/hProcess6"/>
    <dgm:cxn modelId="{B9EEA7F6-A6FB-4C5D-9FC1-F68DECFE076D}" srcId="{C8A85079-6957-4583-882A-A6A5B480C06F}" destId="{02788A15-FAE3-466B-9D74-9DE6957D61A9}" srcOrd="2" destOrd="0" parTransId="{69A35445-9A0B-4707-B339-3C00D84CE72D}" sibTransId="{A2855D85-4170-413E-8135-43A286DB873C}"/>
    <dgm:cxn modelId="{736DC9FD-7D1F-4BC0-BAE7-A9D2C517E7DD}" srcId="{BF9C9ECF-6575-4E0C-B3E8-D24AC84C0A02}" destId="{2CE82794-B4B0-4AC8-8A3F-1484D441E3D9}" srcOrd="0" destOrd="0" parTransId="{E8A37418-B382-4E3E-809B-BDA497666264}" sibTransId="{16A85FA0-B55F-443C-909B-C5BBE8647D82}"/>
    <dgm:cxn modelId="{06E715FE-593B-4521-AE34-C726E2D6821D}" srcId="{BF9C9ECF-6575-4E0C-B3E8-D24AC84C0A02}" destId="{9809C6E0-C823-443E-AC8C-33A0C42A2BAE}" srcOrd="3" destOrd="0" parTransId="{090D1A24-615B-430F-B781-33E55E43211F}" sibTransId="{BC2097C9-4438-466F-B261-18ACAB376A08}"/>
    <dgm:cxn modelId="{9F6F8B9A-DC72-4C70-9314-6A9133B0C3AD}" type="presParOf" srcId="{EBA45F33-9880-45BF-92A7-E91CD865ED43}" destId="{FD0E1653-F528-4357-8E9E-597C1354CA8C}" srcOrd="0" destOrd="0" presId="urn:microsoft.com/office/officeart/2005/8/layout/hProcess6"/>
    <dgm:cxn modelId="{D18CF9CE-0C8B-4499-BE73-F09F43185CEC}" type="presParOf" srcId="{FD0E1653-F528-4357-8E9E-597C1354CA8C}" destId="{11206455-102F-4388-950D-958167C01762}" srcOrd="0" destOrd="0" presId="urn:microsoft.com/office/officeart/2005/8/layout/hProcess6"/>
    <dgm:cxn modelId="{DC2C1385-24F7-4AD3-AE25-D829C59E0C96}" type="presParOf" srcId="{FD0E1653-F528-4357-8E9E-597C1354CA8C}" destId="{CAEC7BF8-A5AD-472A-B6AD-E2F46FD6F081}" srcOrd="1" destOrd="0" presId="urn:microsoft.com/office/officeart/2005/8/layout/hProcess6"/>
    <dgm:cxn modelId="{3626B615-4D24-4F7A-8C3A-4C5AE585C39C}" type="presParOf" srcId="{FD0E1653-F528-4357-8E9E-597C1354CA8C}" destId="{D9D16BC6-172C-4A29-8B8C-831BEB313C61}" srcOrd="2" destOrd="0" presId="urn:microsoft.com/office/officeart/2005/8/layout/hProcess6"/>
    <dgm:cxn modelId="{3CF451A7-651C-4714-8F97-C0A63CC9B851}" type="presParOf" srcId="{FD0E1653-F528-4357-8E9E-597C1354CA8C}" destId="{4A71B003-3D24-4734-BDB9-C32CBE4D77C8}" srcOrd="3" destOrd="0" presId="urn:microsoft.com/office/officeart/2005/8/layout/hProcess6"/>
    <dgm:cxn modelId="{6FA87426-98CC-4EA3-8C55-CAFFA79F1E63}" type="presParOf" srcId="{EBA45F33-9880-45BF-92A7-E91CD865ED43}" destId="{6A26BA6D-BA68-4AC0-A59C-16FA1B729A1B}" srcOrd="1" destOrd="0" presId="urn:microsoft.com/office/officeart/2005/8/layout/hProcess6"/>
    <dgm:cxn modelId="{AE766104-3413-48DE-A64F-98653E75AB3B}" type="presParOf" srcId="{EBA45F33-9880-45BF-92A7-E91CD865ED43}" destId="{D26DE80F-F35B-419F-A7D2-FD1BCA89B231}" srcOrd="2" destOrd="0" presId="urn:microsoft.com/office/officeart/2005/8/layout/hProcess6"/>
    <dgm:cxn modelId="{622EDC9E-1B79-4121-9301-A6AEC2C8C259}" type="presParOf" srcId="{D26DE80F-F35B-419F-A7D2-FD1BCA89B231}" destId="{D658C134-90EF-44BB-B9D1-1793D0314025}" srcOrd="0" destOrd="0" presId="urn:microsoft.com/office/officeart/2005/8/layout/hProcess6"/>
    <dgm:cxn modelId="{0B8D60E0-BFD5-4FCF-94E5-CC5BE8C8891B}" type="presParOf" srcId="{D26DE80F-F35B-419F-A7D2-FD1BCA89B231}" destId="{30ED28D7-5A44-4C42-8256-4770B3112872}" srcOrd="1" destOrd="0" presId="urn:microsoft.com/office/officeart/2005/8/layout/hProcess6"/>
    <dgm:cxn modelId="{4F0ED8BC-2EB0-428F-8A35-5437B3121659}" type="presParOf" srcId="{D26DE80F-F35B-419F-A7D2-FD1BCA89B231}" destId="{6B1D51E0-CBDA-4C0B-BD22-818147B45E00}" srcOrd="2" destOrd="0" presId="urn:microsoft.com/office/officeart/2005/8/layout/hProcess6"/>
    <dgm:cxn modelId="{4514A7DA-BACF-42ED-911E-AF806F4A7BDF}" type="presParOf" srcId="{D26DE80F-F35B-419F-A7D2-FD1BCA89B231}" destId="{3AB0BD78-3202-4105-82B8-7660E6085C18}" srcOrd="3" destOrd="0" presId="urn:microsoft.com/office/officeart/2005/8/layout/hProcess6"/>
    <dgm:cxn modelId="{37FD11F8-C742-4724-AF67-5418B29B383B}" type="presParOf" srcId="{EBA45F33-9880-45BF-92A7-E91CD865ED43}" destId="{B852749C-0262-4E42-8BC0-D51EC9F0037A}" srcOrd="3" destOrd="0" presId="urn:microsoft.com/office/officeart/2005/8/layout/hProcess6"/>
    <dgm:cxn modelId="{DB920B5A-EF16-4C08-973E-687345176415}" type="presParOf" srcId="{EBA45F33-9880-45BF-92A7-E91CD865ED43}" destId="{825C1B4E-B677-4D4C-8D38-75727AEBA46F}" srcOrd="4" destOrd="0" presId="urn:microsoft.com/office/officeart/2005/8/layout/hProcess6"/>
    <dgm:cxn modelId="{5881D1B3-88AD-471C-B291-466C3BE9576A}" type="presParOf" srcId="{825C1B4E-B677-4D4C-8D38-75727AEBA46F}" destId="{2727414F-561E-4707-8AE3-37476CC8FA02}" srcOrd="0" destOrd="0" presId="urn:microsoft.com/office/officeart/2005/8/layout/hProcess6"/>
    <dgm:cxn modelId="{17116514-273D-4379-84E4-00A1C44A1129}" type="presParOf" srcId="{825C1B4E-B677-4D4C-8D38-75727AEBA46F}" destId="{5639CD73-53E6-4396-B0EB-2C095936E26E}" srcOrd="1" destOrd="0" presId="urn:microsoft.com/office/officeart/2005/8/layout/hProcess6"/>
    <dgm:cxn modelId="{D7D37334-A6CE-45AA-A888-2AC4C7261BF5}" type="presParOf" srcId="{825C1B4E-B677-4D4C-8D38-75727AEBA46F}" destId="{C7CE1E7A-6CB7-4249-97E6-808AAC357F8B}" srcOrd="2" destOrd="0" presId="urn:microsoft.com/office/officeart/2005/8/layout/hProcess6"/>
    <dgm:cxn modelId="{97F81B1F-5033-49DB-9731-FB571EB0EB21}" type="presParOf" srcId="{825C1B4E-B677-4D4C-8D38-75727AEBA46F}" destId="{1A8F0596-1D35-4D30-BB7F-285FC05DDE0A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078AD8-0D7D-433B-90B2-B8B353257F83}">
      <dsp:nvSpPr>
        <dsp:cNvPr id="0" name=""/>
        <dsp:cNvSpPr/>
      </dsp:nvSpPr>
      <dsp:spPr>
        <a:xfrm rot="5400000">
          <a:off x="855008" y="1639829"/>
          <a:ext cx="368387" cy="41939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DE703C-EEF1-46B5-8889-4CD7CBEF2C25}">
      <dsp:nvSpPr>
        <dsp:cNvPr id="0" name=""/>
        <dsp:cNvSpPr/>
      </dsp:nvSpPr>
      <dsp:spPr>
        <a:xfrm>
          <a:off x="580406" y="1242527"/>
          <a:ext cx="620147" cy="43408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Data Pull Via API</a:t>
          </a:r>
        </a:p>
      </dsp:txBody>
      <dsp:txXfrm>
        <a:off x="601600" y="1263721"/>
        <a:ext cx="577759" cy="391694"/>
      </dsp:txXfrm>
    </dsp:sp>
    <dsp:sp modelId="{3B6B37B1-3AF7-46F8-956B-C9BAED86B271}">
      <dsp:nvSpPr>
        <dsp:cNvPr id="0" name=""/>
        <dsp:cNvSpPr/>
      </dsp:nvSpPr>
      <dsp:spPr>
        <a:xfrm>
          <a:off x="1381479" y="1208125"/>
          <a:ext cx="2848729" cy="445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response</a:t>
          </a:r>
          <a:r>
            <a:rPr lang="en-US" sz="1600" b="1" kern="1200" dirty="0"/>
            <a:t>=</a:t>
          </a:r>
          <a:r>
            <a:rPr lang="en-US" sz="1600" kern="1200" dirty="0" err="1"/>
            <a:t>requests</a:t>
          </a:r>
          <a:r>
            <a:rPr lang="en-US" sz="1600" b="1" kern="1200" dirty="0" err="1"/>
            <a:t>.</a:t>
          </a:r>
          <a:r>
            <a:rPr lang="en-US" sz="1600" kern="1200" dirty="0" err="1"/>
            <a:t>get</a:t>
          </a:r>
          <a:r>
            <a:rPr lang="en-US" sz="1600" kern="1200" dirty="0"/>
            <a:t>(</a:t>
          </a:r>
          <a:r>
            <a:rPr lang="en-US" sz="1600" kern="1200" dirty="0" err="1"/>
            <a:t>spacex_url</a:t>
          </a:r>
          <a:r>
            <a:rPr lang="en-US" sz="1600" kern="1200" dirty="0"/>
            <a:t>)</a:t>
          </a:r>
        </a:p>
      </dsp:txBody>
      <dsp:txXfrm>
        <a:off x="1381479" y="1208125"/>
        <a:ext cx="2848729" cy="445738"/>
      </dsp:txXfrm>
    </dsp:sp>
    <dsp:sp modelId="{C5F8CABA-E824-43DE-928E-B8A32E80F8BA}">
      <dsp:nvSpPr>
        <dsp:cNvPr id="0" name=""/>
        <dsp:cNvSpPr/>
      </dsp:nvSpPr>
      <dsp:spPr>
        <a:xfrm rot="5400000">
          <a:off x="1265471" y="2192380"/>
          <a:ext cx="368387" cy="41939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2384D4-BFAF-4C74-9345-FEF20D9145CF}">
      <dsp:nvSpPr>
        <dsp:cNvPr id="0" name=""/>
        <dsp:cNvSpPr/>
      </dsp:nvSpPr>
      <dsp:spPr>
        <a:xfrm>
          <a:off x="1239963" y="1783798"/>
          <a:ext cx="620147" cy="43408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Normalize</a:t>
          </a:r>
        </a:p>
      </dsp:txBody>
      <dsp:txXfrm>
        <a:off x="1261157" y="1804992"/>
        <a:ext cx="577759" cy="391694"/>
      </dsp:txXfrm>
    </dsp:sp>
    <dsp:sp modelId="{F8D8C58E-4890-45C3-AC2E-47622C16AAE9}">
      <dsp:nvSpPr>
        <dsp:cNvPr id="0" name=""/>
        <dsp:cNvSpPr/>
      </dsp:nvSpPr>
      <dsp:spPr>
        <a:xfrm>
          <a:off x="1817756" y="1836445"/>
          <a:ext cx="3270583" cy="350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data</a:t>
          </a:r>
          <a:r>
            <a:rPr lang="en-US" sz="1600" b="1" kern="1200" dirty="0"/>
            <a:t>=</a:t>
          </a:r>
          <a:r>
            <a:rPr lang="en-US" sz="1600" kern="1200" dirty="0" err="1"/>
            <a:t>pd</a:t>
          </a:r>
          <a:r>
            <a:rPr lang="en-US" sz="1600" b="1" kern="1200" dirty="0" err="1"/>
            <a:t>.</a:t>
          </a:r>
          <a:r>
            <a:rPr lang="en-US" sz="1600" kern="1200" dirty="0" err="1"/>
            <a:t>json_normalize</a:t>
          </a:r>
          <a:r>
            <a:rPr lang="en-US" sz="1600" kern="1200" dirty="0"/>
            <a:t>(</a:t>
          </a:r>
          <a:r>
            <a:rPr lang="en-US" sz="1600" kern="1200" dirty="0" err="1"/>
            <a:t>response</a:t>
          </a:r>
          <a:r>
            <a:rPr lang="en-US" sz="1600" b="1" kern="1200" dirty="0" err="1"/>
            <a:t>.</a:t>
          </a:r>
          <a:r>
            <a:rPr lang="en-US" sz="1600" kern="1200" dirty="0" err="1"/>
            <a:t>json</a:t>
          </a:r>
          <a:r>
            <a:rPr lang="en-US" sz="1600" kern="1200" dirty="0"/>
            <a:t>())</a:t>
          </a:r>
        </a:p>
      </dsp:txBody>
      <dsp:txXfrm>
        <a:off x="1817756" y="1836445"/>
        <a:ext cx="3270583" cy="350844"/>
      </dsp:txXfrm>
    </dsp:sp>
    <dsp:sp modelId="{E1D5FBBA-BBF6-415C-85B7-08A96ED2DEFF}">
      <dsp:nvSpPr>
        <dsp:cNvPr id="0" name=""/>
        <dsp:cNvSpPr/>
      </dsp:nvSpPr>
      <dsp:spPr>
        <a:xfrm rot="5400000">
          <a:off x="1929367" y="2693282"/>
          <a:ext cx="368387" cy="41939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2C1377-15AE-478E-BAF0-CBC7EBD4BAB0}">
      <dsp:nvSpPr>
        <dsp:cNvPr id="0" name=""/>
        <dsp:cNvSpPr/>
      </dsp:nvSpPr>
      <dsp:spPr>
        <a:xfrm>
          <a:off x="1661454" y="2285251"/>
          <a:ext cx="620147" cy="43408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Create Frame</a:t>
          </a:r>
        </a:p>
      </dsp:txBody>
      <dsp:txXfrm>
        <a:off x="1682648" y="2306445"/>
        <a:ext cx="577759" cy="391694"/>
      </dsp:txXfrm>
    </dsp:sp>
    <dsp:sp modelId="{DDF009D0-19C9-42A4-9791-0FED84ECD4E0}">
      <dsp:nvSpPr>
        <dsp:cNvPr id="0" name=""/>
        <dsp:cNvSpPr/>
      </dsp:nvSpPr>
      <dsp:spPr>
        <a:xfrm>
          <a:off x="2241899" y="2341753"/>
          <a:ext cx="3339046" cy="350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df</a:t>
          </a:r>
          <a:r>
            <a:rPr lang="en-US" sz="1600" b="1" kern="1200" dirty="0"/>
            <a:t>=</a:t>
          </a:r>
          <a:r>
            <a:rPr lang="en-US" sz="1600" kern="1200" dirty="0" err="1"/>
            <a:t>pd</a:t>
          </a:r>
          <a:r>
            <a:rPr lang="en-US" sz="1600" b="1" kern="1200" dirty="0" err="1"/>
            <a:t>.</a:t>
          </a:r>
          <a:r>
            <a:rPr lang="en-US" sz="1600" kern="1200" dirty="0" err="1"/>
            <a:t>DataFrame</a:t>
          </a:r>
          <a:r>
            <a:rPr lang="en-US" sz="1600" b="1" kern="1200" dirty="0" err="1"/>
            <a:t>.</a:t>
          </a:r>
          <a:r>
            <a:rPr lang="en-US" sz="1600" kern="1200" dirty="0" err="1"/>
            <a:t>from_dict</a:t>
          </a:r>
          <a:r>
            <a:rPr lang="en-US" sz="1600" kern="1200" dirty="0"/>
            <a:t>(</a:t>
          </a:r>
          <a:r>
            <a:rPr lang="en-US" sz="1600" kern="1200" dirty="0" err="1"/>
            <a:t>launch_dict</a:t>
          </a:r>
          <a:r>
            <a:rPr lang="en-US" sz="1600" kern="1200" dirty="0"/>
            <a:t>)</a:t>
          </a:r>
        </a:p>
      </dsp:txBody>
      <dsp:txXfrm>
        <a:off x="2241899" y="2341753"/>
        <a:ext cx="3339046" cy="350844"/>
      </dsp:txXfrm>
    </dsp:sp>
    <dsp:sp modelId="{F94C21DC-E124-4652-891F-D829B05CD853}">
      <dsp:nvSpPr>
        <dsp:cNvPr id="0" name=""/>
        <dsp:cNvSpPr/>
      </dsp:nvSpPr>
      <dsp:spPr>
        <a:xfrm>
          <a:off x="2399256" y="2763767"/>
          <a:ext cx="620147" cy="43408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Filter</a:t>
          </a:r>
        </a:p>
      </dsp:txBody>
      <dsp:txXfrm>
        <a:off x="2420450" y="2784961"/>
        <a:ext cx="577759" cy="391694"/>
      </dsp:txXfrm>
    </dsp:sp>
    <dsp:sp modelId="{8EF4001D-C48C-407F-B80E-D068D0D38562}">
      <dsp:nvSpPr>
        <dsp:cNvPr id="0" name=""/>
        <dsp:cNvSpPr/>
      </dsp:nvSpPr>
      <dsp:spPr>
        <a:xfrm>
          <a:off x="2988321" y="2823242"/>
          <a:ext cx="2727378" cy="350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data_falcon9</a:t>
          </a:r>
          <a:r>
            <a:rPr lang="en-US" sz="1600" b="1" kern="1200" dirty="0"/>
            <a:t>=</a:t>
          </a:r>
          <a:r>
            <a:rPr lang="en-US" sz="1800" kern="1200" dirty="0"/>
            <a:t>df</a:t>
          </a:r>
          <a:r>
            <a:rPr lang="en-US" sz="1600" kern="1200" dirty="0"/>
            <a:t>[df['</a:t>
          </a:r>
          <a:r>
            <a:rPr lang="en-US" sz="1600" kern="1200" dirty="0" err="1"/>
            <a:t>BoosterVersion</a:t>
          </a:r>
          <a:r>
            <a:rPr lang="en-US" sz="1600" kern="1200" dirty="0"/>
            <a:t>']</a:t>
          </a:r>
          <a:r>
            <a:rPr lang="en-US" sz="1600" b="1" kern="1200" dirty="0"/>
            <a:t>!=</a:t>
          </a:r>
          <a:r>
            <a:rPr lang="en-US" sz="1600" kern="1200" dirty="0"/>
            <a:t>'Falcon 1']</a:t>
          </a:r>
        </a:p>
      </dsp:txBody>
      <dsp:txXfrm>
        <a:off x="2988321" y="2823242"/>
        <a:ext cx="2727378" cy="350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EC7BF8-A5AD-472A-B6AD-E2F46FD6F081}">
      <dsp:nvSpPr>
        <dsp:cNvPr id="0" name=""/>
        <dsp:cNvSpPr/>
      </dsp:nvSpPr>
      <dsp:spPr>
        <a:xfrm>
          <a:off x="264957" y="453328"/>
          <a:ext cx="2024757" cy="237677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5715" rIns="11430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data</a:t>
          </a:r>
          <a:r>
            <a:rPr lang="en-US" sz="900" b="1" kern="1200" dirty="0"/>
            <a:t>=</a:t>
          </a:r>
          <a:r>
            <a:rPr lang="en-US" sz="900" kern="1200" dirty="0" err="1"/>
            <a:t>requests</a:t>
          </a:r>
          <a:r>
            <a:rPr lang="en-US" sz="900" b="1" kern="1200" dirty="0" err="1"/>
            <a:t>.</a:t>
          </a:r>
          <a:r>
            <a:rPr lang="en-US" sz="900" kern="1200" dirty="0" err="1"/>
            <a:t>get</a:t>
          </a:r>
          <a:r>
            <a:rPr lang="en-US" sz="900" kern="1200" dirty="0"/>
            <a:t>(</a:t>
          </a:r>
          <a:r>
            <a:rPr lang="en-US" sz="900" kern="1200" dirty="0" err="1"/>
            <a:t>static_url</a:t>
          </a:r>
          <a:r>
            <a:rPr lang="en-US" sz="900" kern="1200" dirty="0"/>
            <a:t>)</a:t>
          </a:r>
          <a:r>
            <a:rPr lang="en-US" sz="900" b="1" kern="1200" dirty="0"/>
            <a:t>.</a:t>
          </a:r>
          <a:r>
            <a:rPr lang="en-US" sz="900" kern="1200" dirty="0"/>
            <a:t>text</a:t>
          </a:r>
        </a:p>
      </dsp:txBody>
      <dsp:txXfrm>
        <a:off x="771146" y="809844"/>
        <a:ext cx="987069" cy="1663739"/>
      </dsp:txXfrm>
    </dsp:sp>
    <dsp:sp modelId="{4A71B003-3D24-4734-BDB9-C32CBE4D77C8}">
      <dsp:nvSpPr>
        <dsp:cNvPr id="0" name=""/>
        <dsp:cNvSpPr/>
      </dsp:nvSpPr>
      <dsp:spPr>
        <a:xfrm>
          <a:off x="93866" y="202970"/>
          <a:ext cx="927571" cy="9275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Pull From URL</a:t>
          </a:r>
        </a:p>
      </dsp:txBody>
      <dsp:txXfrm>
        <a:off x="229706" y="338810"/>
        <a:ext cx="655891" cy="655891"/>
      </dsp:txXfrm>
    </dsp:sp>
    <dsp:sp modelId="{30ED28D7-5A44-4C42-8256-4770B3112872}">
      <dsp:nvSpPr>
        <dsp:cNvPr id="0" name=""/>
        <dsp:cNvSpPr/>
      </dsp:nvSpPr>
      <dsp:spPr>
        <a:xfrm>
          <a:off x="2256062" y="439252"/>
          <a:ext cx="2526295" cy="237677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4445" rIns="8890" bIns="4445" numCol="1" spcCol="1270" anchor="ctr" anchorCtr="0">
          <a:noAutofit/>
        </a:bodyPr>
        <a:lstStyle/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soup</a:t>
          </a:r>
          <a:r>
            <a:rPr lang="en-US" sz="700" b="1" kern="1200" dirty="0"/>
            <a:t>=</a:t>
          </a:r>
          <a:r>
            <a:rPr lang="en-US" sz="700" kern="1200" dirty="0" err="1"/>
            <a:t>BeautifulSoup</a:t>
          </a:r>
          <a:r>
            <a:rPr lang="en-US" sz="700" kern="1200" dirty="0"/>
            <a:t>(data,"</a:t>
          </a:r>
          <a:r>
            <a:rPr lang="en-US" sz="700" kern="1200" dirty="0" err="1"/>
            <a:t>html.parser</a:t>
          </a:r>
          <a:r>
            <a:rPr lang="en-US" sz="700" kern="1200" dirty="0"/>
            <a:t>")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 err="1"/>
            <a:t>html_tables</a:t>
          </a:r>
          <a:r>
            <a:rPr lang="en-US" sz="700" b="1" kern="1200" dirty="0"/>
            <a:t>=</a:t>
          </a:r>
          <a:r>
            <a:rPr lang="en-US" sz="700" kern="1200" dirty="0" err="1"/>
            <a:t>soup</a:t>
          </a:r>
          <a:r>
            <a:rPr lang="en-US" sz="700" b="1" kern="1200" dirty="0" err="1"/>
            <a:t>.</a:t>
          </a:r>
          <a:r>
            <a:rPr lang="en-US" sz="700" kern="1200" dirty="0" err="1"/>
            <a:t>find_all</a:t>
          </a:r>
          <a:r>
            <a:rPr lang="en-US" sz="700" kern="1200" dirty="0"/>
            <a:t>('table')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 err="1"/>
            <a:t>first_launch_table</a:t>
          </a:r>
          <a:r>
            <a:rPr lang="en-US" sz="700" b="1" kern="1200" dirty="0"/>
            <a:t>=</a:t>
          </a:r>
          <a:r>
            <a:rPr lang="en-US" sz="700" kern="1200" dirty="0" err="1"/>
            <a:t>html_tables</a:t>
          </a:r>
          <a:r>
            <a:rPr lang="en-US" sz="700" kern="1200" dirty="0"/>
            <a:t>[2]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/>
            <a:t>name</a:t>
          </a:r>
          <a:r>
            <a:rPr lang="en-US" sz="700" b="1" kern="1200" dirty="0"/>
            <a:t>=</a:t>
          </a:r>
          <a:r>
            <a:rPr lang="en-US" sz="700" kern="1200" dirty="0" err="1"/>
            <a:t>extract_column_from_header</a:t>
          </a:r>
          <a:r>
            <a:rPr lang="en-US" sz="700" kern="1200" dirty="0"/>
            <a:t>(row)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700" kern="1200" dirty="0"/>
        </a:p>
      </dsp:txBody>
      <dsp:txXfrm>
        <a:off x="2887636" y="795768"/>
        <a:ext cx="1231569" cy="1663739"/>
      </dsp:txXfrm>
    </dsp:sp>
    <dsp:sp modelId="{3AB0BD78-3202-4105-82B8-7660E6085C18}">
      <dsp:nvSpPr>
        <dsp:cNvPr id="0" name=""/>
        <dsp:cNvSpPr/>
      </dsp:nvSpPr>
      <dsp:spPr>
        <a:xfrm>
          <a:off x="2204610" y="182341"/>
          <a:ext cx="927571" cy="9275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 Using Soup</a:t>
          </a:r>
        </a:p>
      </dsp:txBody>
      <dsp:txXfrm>
        <a:off x="2340450" y="318181"/>
        <a:ext cx="655891" cy="655891"/>
      </dsp:txXfrm>
    </dsp:sp>
    <dsp:sp modelId="{5639CD73-53E6-4396-B0EB-2C095936E26E}">
      <dsp:nvSpPr>
        <dsp:cNvPr id="0" name=""/>
        <dsp:cNvSpPr/>
      </dsp:nvSpPr>
      <dsp:spPr>
        <a:xfrm>
          <a:off x="4840034" y="464290"/>
          <a:ext cx="2772917" cy="2376771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 err="1"/>
            <a:t>launch_dict</a:t>
          </a:r>
          <a:r>
            <a:rPr lang="en-US" sz="800" b="1" kern="1200" dirty="0"/>
            <a:t>=</a:t>
          </a:r>
          <a:r>
            <a:rPr lang="en-US" sz="800" kern="1200" dirty="0" err="1"/>
            <a:t>dict</a:t>
          </a:r>
          <a:r>
            <a:rPr lang="en-US" sz="800" b="1" kern="1200" dirty="0" err="1"/>
            <a:t>.</a:t>
          </a:r>
          <a:r>
            <a:rPr lang="en-US" sz="800" kern="1200" dirty="0" err="1"/>
            <a:t>fromkeys</a:t>
          </a:r>
          <a:r>
            <a:rPr lang="en-US" sz="800" kern="1200" dirty="0"/>
            <a:t>(</a:t>
          </a:r>
          <a:r>
            <a:rPr lang="en-US" sz="800" kern="1200" dirty="0" err="1"/>
            <a:t>column_names</a:t>
          </a:r>
          <a:r>
            <a:rPr lang="en-US" sz="800" kern="1200" dirty="0"/>
            <a:t>)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kern="1200" dirty="0" err="1"/>
            <a:t>for</a:t>
          </a:r>
          <a:r>
            <a:rPr lang="en-US" sz="800" kern="1200" dirty="0" err="1"/>
            <a:t>table_number,table</a:t>
          </a:r>
          <a:r>
            <a:rPr lang="en-US" sz="800" b="1" kern="1200" dirty="0" err="1"/>
            <a:t>in</a:t>
          </a:r>
          <a:r>
            <a:rPr lang="en-US" sz="800" kern="1200" dirty="0" err="1"/>
            <a:t>enumerate</a:t>
          </a:r>
          <a:r>
            <a:rPr lang="en-US" sz="800" kern="1200" dirty="0"/>
            <a:t>(</a:t>
          </a:r>
          <a:r>
            <a:rPr lang="en-US" sz="800" kern="1200" dirty="0" err="1"/>
            <a:t>soup</a:t>
          </a:r>
          <a:r>
            <a:rPr lang="en-US" sz="800" b="1" kern="1200" dirty="0" err="1"/>
            <a:t>.</a:t>
          </a:r>
          <a:r>
            <a:rPr lang="en-US" sz="800" kern="1200" dirty="0" err="1"/>
            <a:t>find_all</a:t>
          </a:r>
          <a:r>
            <a:rPr lang="en-US" sz="800" kern="1200" dirty="0"/>
            <a:t>('table',"</a:t>
          </a:r>
          <a:r>
            <a:rPr lang="en-US" sz="800" kern="1200" dirty="0" err="1"/>
            <a:t>wikitable</a:t>
          </a:r>
          <a:r>
            <a:rPr lang="en-US" sz="800" kern="1200" dirty="0"/>
            <a:t> </a:t>
          </a:r>
          <a:r>
            <a:rPr lang="en-US" sz="800" kern="1200" dirty="0" err="1"/>
            <a:t>plainrowheaders</a:t>
          </a:r>
          <a:r>
            <a:rPr lang="en-US" sz="800" kern="1200" dirty="0"/>
            <a:t> collapsible")):….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 err="1"/>
            <a:t>extracted_row</a:t>
          </a:r>
          <a:r>
            <a:rPr lang="en-US" sz="800" b="1" kern="1200" dirty="0"/>
            <a:t>+= </a:t>
          </a:r>
          <a:r>
            <a:rPr lang="en-US" sz="800" kern="1200" dirty="0" err="1"/>
            <a:t>launch_dict</a:t>
          </a:r>
          <a:r>
            <a:rPr lang="en-US" sz="800" kern="1200" dirty="0"/>
            <a:t>['Flight No.']</a:t>
          </a:r>
          <a:r>
            <a:rPr lang="en-US" sz="800" b="1" kern="1200" dirty="0"/>
            <a:t>.</a:t>
          </a:r>
          <a:r>
            <a:rPr lang="en-US" sz="800" kern="1200" dirty="0"/>
            <a:t>append(</a:t>
          </a:r>
          <a:r>
            <a:rPr lang="en-US" sz="800" kern="1200" dirty="0" err="1"/>
            <a:t>flight_number</a:t>
          </a:r>
          <a:r>
            <a:rPr lang="en-US" sz="800" kern="1200" dirty="0"/>
            <a:t>)</a:t>
          </a:r>
          <a:r>
            <a:rPr lang="en-US" sz="800" i="1" kern="1200" dirty="0"/>
            <a:t>#print(flight_number)</a:t>
          </a:r>
          <a:r>
            <a:rPr lang="en-US" sz="800" kern="1200" dirty="0"/>
            <a:t>datatimelist</a:t>
          </a:r>
          <a:r>
            <a:rPr lang="en-US" sz="800" b="1" kern="1200" dirty="0"/>
            <a:t>=</a:t>
          </a:r>
          <a:r>
            <a:rPr lang="en-US" sz="800" kern="1200" dirty="0"/>
            <a:t>date_time(row[0])…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 err="1"/>
            <a:t>df</a:t>
          </a:r>
          <a:r>
            <a:rPr lang="en-US" sz="800" b="1" kern="1200" dirty="0" err="1"/>
            <a:t>.</a:t>
          </a:r>
          <a:r>
            <a:rPr lang="en-US" sz="800" kern="1200" dirty="0" err="1"/>
            <a:t>to_csv</a:t>
          </a:r>
          <a:r>
            <a:rPr lang="en-US" sz="800" kern="1200" dirty="0"/>
            <a:t>('</a:t>
          </a:r>
          <a:r>
            <a:rPr lang="en-US" sz="800" kern="1200" dirty="0" err="1"/>
            <a:t>spacex_web_scraped.csv',index</a:t>
          </a:r>
          <a:r>
            <a:rPr lang="en-US" sz="800" b="1" kern="1200" dirty="0"/>
            <a:t>=False</a:t>
          </a:r>
          <a:r>
            <a:rPr lang="en-US" sz="800" kern="1200" dirty="0"/>
            <a:t>)</a:t>
          </a:r>
        </a:p>
      </dsp:txBody>
      <dsp:txXfrm>
        <a:off x="5533264" y="820806"/>
        <a:ext cx="1351797" cy="1663739"/>
      </dsp:txXfrm>
    </dsp:sp>
    <dsp:sp modelId="{1A8F0596-1D35-4D30-BB7F-285FC05DDE0A}">
      <dsp:nvSpPr>
        <dsp:cNvPr id="0" name=""/>
        <dsp:cNvSpPr/>
      </dsp:nvSpPr>
      <dsp:spPr>
        <a:xfrm>
          <a:off x="4557932" y="247197"/>
          <a:ext cx="927571" cy="9275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Convert to Data Frame and Save</a:t>
          </a:r>
        </a:p>
      </dsp:txBody>
      <dsp:txXfrm>
        <a:off x="4693772" y="383037"/>
        <a:ext cx="655891" cy="6558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02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7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46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57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7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468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545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60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653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871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7377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737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427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5151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2843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078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3226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35285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28703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5835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55577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866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5085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739" r:id="rId14"/>
    <p:sldLayoutId id="214748374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864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8.xml"/><Relationship Id="rId1" Type="http://schemas.openxmlformats.org/officeDocument/2006/relationships/themeOverride" Target="../theme/themeOverride1.xml"/><Relationship Id="rId4" Type="http://schemas.openxmlformats.org/officeDocument/2006/relationships/hyperlink" Target="https://github.com/jedwible/AppliedDataScienceCapstone/blob/548855c326eef373b0d4a80c5f9d2de276e4a6f7/ADS%20Capstone%20Data%20Wrangling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github.com/jedwible/AppliedDataScienceCapstone/blob/548855c326eef373b0d4a80c5f9d2de276e4a6f7/ADS%20Capstone%20EDA%20SQL.ipyn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github.com/jedwible/AppliedDataScienceCapstone/blob/548855c326eef373b0d4a80c5f9d2de276e4a6f7/ADS%20Capstone%20EDA%20SQL.ipynb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github.com/jedwible/AppliedDataScienceCapstone/blob/548855c326eef373b0d4a80c5f9d2de276e4a6f7/ADS%20Capstone%20EDA%20SQL.ipynb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api.spacexdata.com/v4/rockets/" TargetMode="External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github.com/jedwible/AppliedDataScienceCapstone/blob/main/Data%20Collection%20API.ipynb/" TargetMode="External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Jed Wible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2021-12-13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392500"/>
            <a:ext cx="4371584" cy="477445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beautifulsoup4 library we converted the raw HTML tables from the site into usable data per the workflow to the right.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Once the data is in a data frame, we save the contents as a CSV file for use in the remaining steps.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 page used as data source  --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https://en.wikipedia.org/w/index.php?title=List_of_Falcon_9_and_Falcon_Heavy_launches&amp;oldid=1027686922/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Web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BE14F611-1714-4F58-8285-248695E8F2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934548"/>
              </p:ext>
            </p:extLst>
          </p:nvPr>
        </p:nvGraphicFramePr>
        <p:xfrm>
          <a:off x="4210050" y="2051274"/>
          <a:ext cx="8076809" cy="32636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0" y="1371601"/>
            <a:ext cx="9974189" cy="3381374"/>
          </a:xfrm>
          <a:prstGeom prst="rect">
            <a:avLst/>
          </a:prstGeom>
        </p:spPr>
        <p:txBody>
          <a:bodyPr lIns="91440" tIns="45720" rIns="91440" bIns="45720"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93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57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Wrangling is the pre-processing of raw data to evaluate its meaningfulness convert values as needed, find some patterns in the data and determine what would be the label for training supervised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274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706499"/>
            <a:ext cx="4645025" cy="280363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data file loaded into a Data Frame steps as outlined to the right were preformed using Python scripts.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Key tasks performed were assessing the landing types, determining how many were failed / non landings, and creating the attribute to track land / non landing in the dataset.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Initial Data Wrangling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8BD6F9C-2AF7-4AE9-8662-9B66F60232A3}"/>
              </a:ext>
            </a:extLst>
          </p:cNvPr>
          <p:cNvGrpSpPr/>
          <p:nvPr/>
        </p:nvGrpSpPr>
        <p:grpSpPr>
          <a:xfrm>
            <a:off x="5791200" y="2063115"/>
            <a:ext cx="5158740" cy="2460084"/>
            <a:chOff x="5791200" y="1704975"/>
            <a:chExt cx="5158740" cy="2460084"/>
          </a:xfrm>
        </p:grpSpPr>
        <p:sp>
          <p:nvSpPr>
            <p:cNvPr id="10" name="Flowchart: Terminator 9">
              <a:extLst>
                <a:ext uri="{FF2B5EF4-FFF2-40B4-BE49-F238E27FC236}">
                  <a16:creationId xmlns:a16="http://schemas.microsoft.com/office/drawing/2014/main" id="{F264B4A5-FA4A-4094-970D-609B18FA61F9}"/>
                </a:ext>
              </a:extLst>
            </p:cNvPr>
            <p:cNvSpPr/>
            <p:nvPr/>
          </p:nvSpPr>
          <p:spPr>
            <a:xfrm>
              <a:off x="5791200" y="1704975"/>
              <a:ext cx="1546860" cy="603715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Count Null Data Values</a:t>
              </a:r>
            </a:p>
          </p:txBody>
        </p:sp>
        <p:sp>
          <p:nvSpPr>
            <p:cNvPr id="14" name="Flowchart: Terminator 13">
              <a:extLst>
                <a:ext uri="{FF2B5EF4-FFF2-40B4-BE49-F238E27FC236}">
                  <a16:creationId xmlns:a16="http://schemas.microsoft.com/office/drawing/2014/main" id="{332F6426-0D6D-4600-8403-189617FD896F}"/>
                </a:ext>
              </a:extLst>
            </p:cNvPr>
            <p:cNvSpPr/>
            <p:nvPr/>
          </p:nvSpPr>
          <p:spPr>
            <a:xfrm>
              <a:off x="7597140" y="1704975"/>
              <a:ext cx="1546860" cy="616785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 Data Types</a:t>
              </a:r>
            </a:p>
          </p:txBody>
        </p:sp>
        <p:sp>
          <p:nvSpPr>
            <p:cNvPr id="15" name="Flowchart: Terminator 14">
              <a:extLst>
                <a:ext uri="{FF2B5EF4-FFF2-40B4-BE49-F238E27FC236}">
                  <a16:creationId xmlns:a16="http://schemas.microsoft.com/office/drawing/2014/main" id="{742E6CE4-5C26-4211-81A2-217C8BF154A5}"/>
                </a:ext>
              </a:extLst>
            </p:cNvPr>
            <p:cNvSpPr/>
            <p:nvPr/>
          </p:nvSpPr>
          <p:spPr>
            <a:xfrm>
              <a:off x="9403080" y="1713625"/>
              <a:ext cx="1546860" cy="595065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Count Launch Sites</a:t>
              </a:r>
            </a:p>
          </p:txBody>
        </p:sp>
        <p:sp>
          <p:nvSpPr>
            <p:cNvPr id="16" name="Flowchart: Terminator 15">
              <a:extLst>
                <a:ext uri="{FF2B5EF4-FFF2-40B4-BE49-F238E27FC236}">
                  <a16:creationId xmlns:a16="http://schemas.microsoft.com/office/drawing/2014/main" id="{BE5CA11D-5D53-4B4D-8061-D86224201511}"/>
                </a:ext>
              </a:extLst>
            </p:cNvPr>
            <p:cNvSpPr/>
            <p:nvPr/>
          </p:nvSpPr>
          <p:spPr>
            <a:xfrm>
              <a:off x="5791200" y="2633260"/>
              <a:ext cx="2324100" cy="6491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Count Orbits</a:t>
              </a:r>
            </a:p>
          </p:txBody>
        </p:sp>
        <p:sp>
          <p:nvSpPr>
            <p:cNvPr id="17" name="Flowchart: Terminator 16">
              <a:extLst>
                <a:ext uri="{FF2B5EF4-FFF2-40B4-BE49-F238E27FC236}">
                  <a16:creationId xmlns:a16="http://schemas.microsoft.com/office/drawing/2014/main" id="{869446AC-41D7-43DE-A386-B7C92ED8D9BA}"/>
                </a:ext>
              </a:extLst>
            </p:cNvPr>
            <p:cNvSpPr/>
            <p:nvPr/>
          </p:nvSpPr>
          <p:spPr>
            <a:xfrm>
              <a:off x="8439150" y="2633260"/>
              <a:ext cx="1927860" cy="6491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Count Landing Types</a:t>
              </a:r>
            </a:p>
          </p:txBody>
        </p:sp>
        <p:sp>
          <p:nvSpPr>
            <p:cNvPr id="18" name="Flowchart: Terminator 17">
              <a:extLst>
                <a:ext uri="{FF2B5EF4-FFF2-40B4-BE49-F238E27FC236}">
                  <a16:creationId xmlns:a16="http://schemas.microsoft.com/office/drawing/2014/main" id="{4E5F8774-4D41-4A35-9E3D-223ED085E95D}"/>
                </a:ext>
              </a:extLst>
            </p:cNvPr>
            <p:cNvSpPr/>
            <p:nvPr/>
          </p:nvSpPr>
          <p:spPr>
            <a:xfrm>
              <a:off x="5791200" y="3515919"/>
              <a:ext cx="2324100" cy="6491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Assign Numeric values to orbit types</a:t>
              </a:r>
            </a:p>
          </p:txBody>
        </p:sp>
        <p:sp>
          <p:nvSpPr>
            <p:cNvPr id="19" name="Flowchart: Terminator 18">
              <a:extLst>
                <a:ext uri="{FF2B5EF4-FFF2-40B4-BE49-F238E27FC236}">
                  <a16:creationId xmlns:a16="http://schemas.microsoft.com/office/drawing/2014/main" id="{E5825517-31CD-4CEF-B612-959096BEFE14}"/>
                </a:ext>
              </a:extLst>
            </p:cNvPr>
            <p:cNvSpPr/>
            <p:nvPr/>
          </p:nvSpPr>
          <p:spPr>
            <a:xfrm>
              <a:off x="8439150" y="3502849"/>
              <a:ext cx="1908810" cy="649140"/>
            </a:xfrm>
            <a:prstGeom prst="flowChartTermina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Create Landing Class Attribute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7340BFB-4A55-40BC-BE93-FD90233AB662}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>
              <a:off x="6953250" y="1979499"/>
              <a:ext cx="643890" cy="338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653F777-3166-4132-9375-55F76582B7D4}"/>
                </a:ext>
              </a:extLst>
            </p:cNvPr>
            <p:cNvCxnSpPr>
              <a:cxnSpLocks/>
            </p:cNvCxnSpPr>
            <p:nvPr/>
          </p:nvCxnSpPr>
          <p:spPr>
            <a:xfrm>
              <a:off x="8759190" y="1988149"/>
              <a:ext cx="64389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B2B26B4D-F5CB-4FDA-9916-39FD879A24A4}"/>
                </a:ext>
              </a:extLst>
            </p:cNvPr>
            <p:cNvCxnSpPr>
              <a:cxnSpLocks/>
              <a:stCxn id="15" idx="3"/>
              <a:endCxn id="16" idx="1"/>
            </p:cNvCxnSpPr>
            <p:nvPr/>
          </p:nvCxnSpPr>
          <p:spPr>
            <a:xfrm flipH="1">
              <a:off x="5791200" y="2011158"/>
              <a:ext cx="5158740" cy="946672"/>
            </a:xfrm>
            <a:prstGeom prst="bentConnector5">
              <a:avLst>
                <a:gd name="adj1" fmla="val -4431"/>
                <a:gd name="adj2" fmla="val 48572"/>
                <a:gd name="adj3" fmla="val 10443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2FDAB4E-8D50-48F2-A913-09C526ACE5C9}"/>
                </a:ext>
              </a:extLst>
            </p:cNvPr>
            <p:cNvCxnSpPr>
              <a:cxnSpLocks/>
              <a:stCxn id="16" idx="3"/>
              <a:endCxn id="17" idx="1"/>
            </p:cNvCxnSpPr>
            <p:nvPr/>
          </p:nvCxnSpPr>
          <p:spPr>
            <a:xfrm>
              <a:off x="8115300" y="2957830"/>
              <a:ext cx="3238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or: Elbow 38">
              <a:extLst>
                <a:ext uri="{FF2B5EF4-FFF2-40B4-BE49-F238E27FC236}">
                  <a16:creationId xmlns:a16="http://schemas.microsoft.com/office/drawing/2014/main" id="{A02A6873-81F6-4771-9777-8C8209695DF5}"/>
                </a:ext>
              </a:extLst>
            </p:cNvPr>
            <p:cNvCxnSpPr>
              <a:cxnSpLocks/>
              <a:stCxn id="17" idx="3"/>
              <a:endCxn id="18" idx="1"/>
            </p:cNvCxnSpPr>
            <p:nvPr/>
          </p:nvCxnSpPr>
          <p:spPr>
            <a:xfrm flipH="1">
              <a:off x="5791200" y="2957830"/>
              <a:ext cx="4575810" cy="882659"/>
            </a:xfrm>
            <a:prstGeom prst="bentConnector5">
              <a:avLst>
                <a:gd name="adj1" fmla="val -4996"/>
                <a:gd name="adj2" fmla="val 50000"/>
                <a:gd name="adj3" fmla="val 10499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93C39FE-2DE6-4F5C-A569-53D618FB612F}"/>
                </a:ext>
              </a:extLst>
            </p:cNvPr>
            <p:cNvCxnSpPr>
              <a:cxnSpLocks/>
              <a:stCxn id="18" idx="3"/>
              <a:endCxn id="19" idx="1"/>
            </p:cNvCxnSpPr>
            <p:nvPr/>
          </p:nvCxnSpPr>
          <p:spPr>
            <a:xfrm flipV="1">
              <a:off x="8115300" y="3827419"/>
              <a:ext cx="323850" cy="130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B3E02A6-1FE9-4561-8B49-3A465CD158A9}"/>
              </a:ext>
            </a:extLst>
          </p:cNvPr>
          <p:cNvSpPr txBox="1"/>
          <p:nvPr/>
        </p:nvSpPr>
        <p:spPr>
          <a:xfrm>
            <a:off x="6507752" y="1393882"/>
            <a:ext cx="372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Exploratory Data Analysis Flow Chart</a:t>
            </a:r>
          </a:p>
        </p:txBody>
      </p:sp>
      <p:sp>
        <p:nvSpPr>
          <p:cNvPr id="64" name="Flowchart: Terminator 63">
            <a:hlinkClick r:id="rId4"/>
            <a:extLst>
              <a:ext uri="{FF2B5EF4-FFF2-40B4-BE49-F238E27FC236}">
                <a16:creationId xmlns:a16="http://schemas.microsoft.com/office/drawing/2014/main" id="{1B4FA0C4-2F61-4EE5-B848-E8EF3F32CBD6}"/>
              </a:ext>
            </a:extLst>
          </p:cNvPr>
          <p:cNvSpPr/>
          <p:nvPr/>
        </p:nvSpPr>
        <p:spPr>
          <a:xfrm>
            <a:off x="899160" y="4640580"/>
            <a:ext cx="4267200" cy="603715"/>
          </a:xfrm>
          <a:prstGeom prst="flowChartTerminator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Link to Notebook with Python Code</a:t>
            </a:r>
          </a:p>
        </p:txBody>
      </p:sp>
    </p:spTree>
    <p:extLst>
      <p:ext uri="{BB962C8B-B14F-4D97-AF65-F5344CB8AC3E}">
        <p14:creationId xmlns:p14="http://schemas.microsoft.com/office/powerpoint/2010/main" val="2015284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880501" y="2026920"/>
            <a:ext cx="4122029" cy="2918460"/>
          </a:xfrm>
          <a:prstGeom prst="rect">
            <a:avLst/>
          </a:prstGeom>
        </p:spPr>
        <p:txBody>
          <a:bodyPr lIns="91440" tIns="45720" rIns="91440" bIns="45720"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3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lets us look at the data at a high level and glean the important elements in preparation for modeling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3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Analysis was performed using IBM’s DB2 cloud platform using the </a:t>
            </a:r>
            <a:r>
              <a:rPr lang="en-US" sz="3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SpaceXTBL</a:t>
            </a:r>
            <a:r>
              <a:rPr lang="en-US" sz="3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table with data provided by the exercise.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387A4-4B5E-477B-AC09-50FD31BD7F20}"/>
              </a:ext>
            </a:extLst>
          </p:cNvPr>
          <p:cNvSpPr txBox="1"/>
          <p:nvPr/>
        </p:nvSpPr>
        <p:spPr>
          <a:xfrm>
            <a:off x="922020" y="1417320"/>
            <a:ext cx="7452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with SQL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81DA5B-F178-4E23-8B2F-6B27BFF862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893030"/>
              </p:ext>
            </p:extLst>
          </p:nvPr>
        </p:nvGraphicFramePr>
        <p:xfrm>
          <a:off x="5433060" y="2659174"/>
          <a:ext cx="4899664" cy="2631577"/>
        </p:xfrm>
        <a:graphic>
          <a:graphicData uri="http://schemas.openxmlformats.org/drawingml/2006/table">
            <a:tbl>
              <a:tblPr/>
              <a:tblGrid>
                <a:gridCol w="1224916">
                  <a:extLst>
                    <a:ext uri="{9D8B030D-6E8A-4147-A177-3AD203B41FA5}">
                      <a16:colId xmlns:a16="http://schemas.microsoft.com/office/drawing/2014/main" val="3815548731"/>
                    </a:ext>
                  </a:extLst>
                </a:gridCol>
                <a:gridCol w="1224916">
                  <a:extLst>
                    <a:ext uri="{9D8B030D-6E8A-4147-A177-3AD203B41FA5}">
                      <a16:colId xmlns:a16="http://schemas.microsoft.com/office/drawing/2014/main" val="1716605949"/>
                    </a:ext>
                  </a:extLst>
                </a:gridCol>
                <a:gridCol w="1224916">
                  <a:extLst>
                    <a:ext uri="{9D8B030D-6E8A-4147-A177-3AD203B41FA5}">
                      <a16:colId xmlns:a16="http://schemas.microsoft.com/office/drawing/2014/main" val="3051672356"/>
                    </a:ext>
                  </a:extLst>
                </a:gridCol>
                <a:gridCol w="1224916">
                  <a:extLst>
                    <a:ext uri="{9D8B030D-6E8A-4147-A177-3AD203B41FA5}">
                      <a16:colId xmlns:a16="http://schemas.microsoft.com/office/drawing/2014/main" val="1573673362"/>
                    </a:ext>
                  </a:extLst>
                </a:gridCol>
              </a:tblGrid>
              <a:tr h="303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POSITION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column_name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 err="1">
                          <a:effectLst/>
                        </a:rPr>
                        <a:t>data_type</a:t>
                      </a:r>
                      <a:endParaRPr lang="en-US" sz="800" b="1" dirty="0">
                        <a:effectLst/>
                      </a:endParaRP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length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123357"/>
                  </a:ext>
                </a:extLst>
              </a:tr>
              <a:tr h="1525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0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DATE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DATE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4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0958306"/>
                  </a:ext>
                </a:extLst>
              </a:tr>
              <a:tr h="233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TIME__UTC_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TIME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3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324020"/>
                  </a:ext>
                </a:extLst>
              </a:tr>
              <a:tr h="303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2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BOOSTER_VERSION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14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274672"/>
                  </a:ext>
                </a:extLst>
              </a:tr>
              <a:tr h="233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3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LAUNCH_SITE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12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128065"/>
                  </a:ext>
                </a:extLst>
              </a:tr>
              <a:tr h="16366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4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PAYLOAD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61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8628"/>
                  </a:ext>
                </a:extLst>
              </a:tr>
              <a:tr h="303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PAYLOAD_MASS__KG_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INTEGER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4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321404"/>
                  </a:ext>
                </a:extLst>
              </a:tr>
              <a:tr h="16366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6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ORBIT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11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897073"/>
                  </a:ext>
                </a:extLst>
              </a:tr>
              <a:tr h="16366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7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CUSTOMER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57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232853"/>
                  </a:ext>
                </a:extLst>
              </a:tr>
              <a:tr h="303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8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MISSION_OUTCOME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32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54755"/>
                  </a:ext>
                </a:extLst>
              </a:tr>
              <a:tr h="303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9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LANDING__OUTCOME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VARCHAR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22</a:t>
                      </a:r>
                    </a:p>
                  </a:txBody>
                  <a:tcPr marL="31360" marR="31360" marT="15680" marB="1568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770163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566051F-E6C1-4A4C-AD57-84493CD780BB}"/>
              </a:ext>
            </a:extLst>
          </p:cNvPr>
          <p:cNvSpPr txBox="1"/>
          <p:nvPr/>
        </p:nvSpPr>
        <p:spPr>
          <a:xfrm>
            <a:off x="7292340" y="2289842"/>
            <a:ext cx="196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SpaceXTBL</a:t>
            </a:r>
            <a:r>
              <a:rPr lang="en-US" dirty="0"/>
              <a:t> Design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289A5D-A514-4108-BBCE-4D33A8AF721B}"/>
              </a:ext>
            </a:extLst>
          </p:cNvPr>
          <p:cNvSpPr/>
          <p:nvPr/>
        </p:nvSpPr>
        <p:spPr>
          <a:xfrm>
            <a:off x="5227320" y="2171700"/>
            <a:ext cx="5509260" cy="32613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256DB7-BC4F-445B-BF26-D93803590398}"/>
              </a:ext>
            </a:extLst>
          </p:cNvPr>
          <p:cNvSpPr txBox="1"/>
          <p:nvPr/>
        </p:nvSpPr>
        <p:spPr>
          <a:xfrm>
            <a:off x="733815" y="5056108"/>
            <a:ext cx="44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Link To EDA With SQL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Jupyter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 Notebook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61005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880501" y="2026920"/>
            <a:ext cx="4122029" cy="291846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387A4-4B5E-477B-AC09-50FD31BD7F20}"/>
              </a:ext>
            </a:extLst>
          </p:cNvPr>
          <p:cNvSpPr txBox="1"/>
          <p:nvPr/>
        </p:nvSpPr>
        <p:spPr>
          <a:xfrm>
            <a:off x="922020" y="1417320"/>
            <a:ext cx="7452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with SQL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256DB7-BC4F-445B-BF26-D93803590398}"/>
              </a:ext>
            </a:extLst>
          </p:cNvPr>
          <p:cNvSpPr txBox="1"/>
          <p:nvPr/>
        </p:nvSpPr>
        <p:spPr>
          <a:xfrm>
            <a:off x="3888300" y="5514552"/>
            <a:ext cx="44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Link To EDA With SQL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Jupyter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 Notebook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4F172C-D14B-4499-AE85-C5D3EFA2A1B8}"/>
              </a:ext>
            </a:extLst>
          </p:cNvPr>
          <p:cNvSpPr txBox="1"/>
          <p:nvPr/>
        </p:nvSpPr>
        <p:spPr>
          <a:xfrm>
            <a:off x="944880" y="3307077"/>
            <a:ext cx="1706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%</a:t>
            </a:r>
            <a:r>
              <a:rPr lang="en-US" sz="1200" dirty="0" err="1"/>
              <a:t>sql</a:t>
            </a:r>
            <a:r>
              <a:rPr lang="en-US" sz="1200" dirty="0"/>
              <a:t> Select DISTINCT </a:t>
            </a:r>
            <a:r>
              <a:rPr lang="en-US" sz="1200" dirty="0" err="1"/>
              <a:t>launch_site</a:t>
            </a:r>
            <a:r>
              <a:rPr lang="en-US" sz="1200" dirty="0"/>
              <a:t> from SPACEXTBL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EB5A92-CA29-42B7-B04C-519FA5E792F1}"/>
              </a:ext>
            </a:extLst>
          </p:cNvPr>
          <p:cNvSpPr txBox="1"/>
          <p:nvPr/>
        </p:nvSpPr>
        <p:spPr>
          <a:xfrm>
            <a:off x="1645920" y="2630983"/>
            <a:ext cx="1706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All launch sites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3EF68F6-3BC9-4E55-8C35-3AC3184BA5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436772"/>
              </p:ext>
            </p:extLst>
          </p:nvPr>
        </p:nvGraphicFramePr>
        <p:xfrm>
          <a:off x="2628900" y="2964126"/>
          <a:ext cx="1177925" cy="1394935"/>
        </p:xfrm>
        <a:graphic>
          <a:graphicData uri="http://schemas.openxmlformats.org/drawingml/2006/table">
            <a:tbl>
              <a:tblPr/>
              <a:tblGrid>
                <a:gridCol w="1177925">
                  <a:extLst>
                    <a:ext uri="{9D8B030D-6E8A-4147-A177-3AD203B41FA5}">
                      <a16:colId xmlns:a16="http://schemas.microsoft.com/office/drawing/2014/main" val="647573448"/>
                    </a:ext>
                  </a:extLst>
                </a:gridCol>
              </a:tblGrid>
              <a:tr h="27898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 dirty="0" err="1">
                          <a:effectLst/>
                        </a:rPr>
                        <a:t>launch_site</a:t>
                      </a:r>
                      <a:endParaRPr lang="en-US" sz="11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6396639"/>
                  </a:ext>
                </a:extLst>
              </a:tr>
              <a:tr h="27898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237968"/>
                  </a:ext>
                </a:extLst>
              </a:tr>
              <a:tr h="27898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0112762"/>
                  </a:ext>
                </a:extLst>
              </a:tr>
              <a:tr h="27898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195344"/>
                  </a:ext>
                </a:extLst>
              </a:tr>
              <a:tr h="278987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375483"/>
                  </a:ext>
                </a:extLst>
              </a:tr>
            </a:tbl>
          </a:graphicData>
        </a:graphic>
      </p:graphicFrame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38AFF06-DC09-4FDC-8465-6CCE720DF1B1}"/>
              </a:ext>
            </a:extLst>
          </p:cNvPr>
          <p:cNvSpPr/>
          <p:nvPr/>
        </p:nvSpPr>
        <p:spPr>
          <a:xfrm>
            <a:off x="922020" y="2630983"/>
            <a:ext cx="3261360" cy="251251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FDA2BF-A238-45BE-BAB6-6F139609C7D7}"/>
              </a:ext>
            </a:extLst>
          </p:cNvPr>
          <p:cNvSpPr txBox="1"/>
          <p:nvPr/>
        </p:nvSpPr>
        <p:spPr>
          <a:xfrm>
            <a:off x="4589145" y="3171463"/>
            <a:ext cx="1706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SELECT DISTINCT(BOOSTER_VERSION)</a:t>
            </a:r>
          </a:p>
          <a:p>
            <a:r>
              <a:rPr lang="en-US" sz="800" dirty="0"/>
              <a:t>FROM SPACEXTBL</a:t>
            </a:r>
          </a:p>
          <a:p>
            <a:r>
              <a:rPr lang="en-US" sz="800" dirty="0"/>
              <a:t>WHERE LANDING__OUTCOME = 'Success (drone ship)'</a:t>
            </a:r>
          </a:p>
          <a:p>
            <a:r>
              <a:rPr lang="en-US" sz="800" dirty="0"/>
              <a:t>AND PAYLOAD_MASS__KG_ &gt; 4000</a:t>
            </a:r>
          </a:p>
          <a:p>
            <a:r>
              <a:rPr lang="en-US" sz="800" dirty="0"/>
              <a:t>AND PAYLOAD_MASS__KG_ &lt; 6000;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8AF918-40C8-46FA-86B6-F00FC3275268}"/>
              </a:ext>
            </a:extLst>
          </p:cNvPr>
          <p:cNvSpPr txBox="1"/>
          <p:nvPr/>
        </p:nvSpPr>
        <p:spPr>
          <a:xfrm>
            <a:off x="4701540" y="2591720"/>
            <a:ext cx="2873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Booster Versions used for payloads between 4000 and 6000kg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5F06FD2-583D-4370-B2B3-0A388BADF978}"/>
              </a:ext>
            </a:extLst>
          </p:cNvPr>
          <p:cNvSpPr/>
          <p:nvPr/>
        </p:nvSpPr>
        <p:spPr>
          <a:xfrm>
            <a:off x="4465320" y="2623365"/>
            <a:ext cx="3261360" cy="252013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B3FC4A-F001-46E9-BF4F-C0E99ED0A307}"/>
              </a:ext>
            </a:extLst>
          </p:cNvPr>
          <p:cNvSpPr txBox="1"/>
          <p:nvPr/>
        </p:nvSpPr>
        <p:spPr>
          <a:xfrm>
            <a:off x="8183880" y="3171463"/>
            <a:ext cx="10024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SELECT LANDING__OUTCOME, BOOSTER_VERSION, LAUNCH_SITE</a:t>
            </a:r>
          </a:p>
          <a:p>
            <a:r>
              <a:rPr lang="en-US" sz="600" dirty="0"/>
              <a:t>FROM SPACEXTBL</a:t>
            </a:r>
          </a:p>
          <a:p>
            <a:r>
              <a:rPr lang="en-US" sz="600" dirty="0"/>
              <a:t>WHERE LANDING__OUTCOME != 'Success%'</a:t>
            </a:r>
          </a:p>
          <a:p>
            <a:r>
              <a:rPr lang="en-US" sz="600" dirty="0"/>
              <a:t>AND YEAR(DATE) = 2015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08831F-BE74-4046-87A1-717A2A475EB5}"/>
              </a:ext>
            </a:extLst>
          </p:cNvPr>
          <p:cNvSpPr txBox="1"/>
          <p:nvPr/>
        </p:nvSpPr>
        <p:spPr>
          <a:xfrm>
            <a:off x="8442960" y="2669323"/>
            <a:ext cx="2697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2015 Launches without successful landings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720E14-65BE-401E-B20B-D7C45A5F668D}"/>
              </a:ext>
            </a:extLst>
          </p:cNvPr>
          <p:cNvSpPr/>
          <p:nvPr/>
        </p:nvSpPr>
        <p:spPr>
          <a:xfrm>
            <a:off x="8161020" y="2615745"/>
            <a:ext cx="3261360" cy="252775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A8A8BD-75FA-4792-B8A4-8AAE89A093AB}"/>
              </a:ext>
            </a:extLst>
          </p:cNvPr>
          <p:cNvSpPr txBox="1"/>
          <p:nvPr/>
        </p:nvSpPr>
        <p:spPr>
          <a:xfrm>
            <a:off x="3848808" y="2048714"/>
            <a:ext cx="4692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and SQL Statements used to obtain results</a:t>
            </a:r>
          </a:p>
        </p:txBody>
      </p:sp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6A817F5D-826C-4810-9696-524F24EF2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8205640"/>
              </p:ext>
            </p:extLst>
          </p:nvPr>
        </p:nvGraphicFramePr>
        <p:xfrm>
          <a:off x="6236579" y="3053385"/>
          <a:ext cx="1338336" cy="1388262"/>
        </p:xfrm>
        <a:graphic>
          <a:graphicData uri="http://schemas.openxmlformats.org/drawingml/2006/table">
            <a:tbl>
              <a:tblPr/>
              <a:tblGrid>
                <a:gridCol w="1338336">
                  <a:extLst>
                    <a:ext uri="{9D8B030D-6E8A-4147-A177-3AD203B41FA5}">
                      <a16:colId xmlns:a16="http://schemas.microsoft.com/office/drawing/2014/main" val="571216651"/>
                    </a:ext>
                  </a:extLst>
                </a:gridCol>
              </a:tblGrid>
              <a:tr h="35194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booster_version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33574"/>
                  </a:ext>
                </a:extLst>
              </a:tr>
              <a:tr h="23664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FT B1021.2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684206"/>
                  </a:ext>
                </a:extLst>
              </a:tr>
              <a:tr h="23664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FT B1031.2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121910"/>
                  </a:ext>
                </a:extLst>
              </a:tr>
              <a:tr h="23664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F9 FT B1022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33287"/>
                  </a:ext>
                </a:extLst>
              </a:tr>
              <a:tr h="23664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F9 FT B1026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834450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AF19D1C9-B2AA-467E-9CFD-13B13543B3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956614"/>
              </p:ext>
            </p:extLst>
          </p:nvPr>
        </p:nvGraphicFramePr>
        <p:xfrm>
          <a:off x="9186304" y="3171463"/>
          <a:ext cx="2148057" cy="1634237"/>
        </p:xfrm>
        <a:graphic>
          <a:graphicData uri="http://schemas.openxmlformats.org/drawingml/2006/table">
            <a:tbl>
              <a:tblPr/>
              <a:tblGrid>
                <a:gridCol w="819888">
                  <a:extLst>
                    <a:ext uri="{9D8B030D-6E8A-4147-A177-3AD203B41FA5}">
                      <a16:colId xmlns:a16="http://schemas.microsoft.com/office/drawing/2014/main" val="3361181778"/>
                    </a:ext>
                  </a:extLst>
                </a:gridCol>
                <a:gridCol w="612150">
                  <a:extLst>
                    <a:ext uri="{9D8B030D-6E8A-4147-A177-3AD203B41FA5}">
                      <a16:colId xmlns:a16="http://schemas.microsoft.com/office/drawing/2014/main" val="3828446480"/>
                    </a:ext>
                  </a:extLst>
                </a:gridCol>
                <a:gridCol w="716019">
                  <a:extLst>
                    <a:ext uri="{9D8B030D-6E8A-4147-A177-3AD203B41FA5}">
                      <a16:colId xmlns:a16="http://schemas.microsoft.com/office/drawing/2014/main" val="4243368444"/>
                    </a:ext>
                  </a:extLst>
                </a:gridCol>
              </a:tblGrid>
              <a:tr h="245162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b="1" dirty="0" err="1">
                          <a:effectLst/>
                        </a:rPr>
                        <a:t>landing__outcome</a:t>
                      </a:r>
                      <a:endParaRPr lang="en-US" sz="600" b="1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b="1" dirty="0" err="1">
                          <a:effectLst/>
                        </a:rPr>
                        <a:t>booster_version</a:t>
                      </a:r>
                      <a:endParaRPr lang="en-US" sz="600" b="1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b="1" dirty="0" err="1">
                          <a:effectLst/>
                        </a:rPr>
                        <a:t>launch_site</a:t>
                      </a:r>
                      <a:endParaRPr lang="en-US" sz="600" b="1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960904"/>
                  </a:ext>
                </a:extLst>
              </a:tr>
              <a:tr h="2145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Failure (drone ship)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928499"/>
                  </a:ext>
                </a:extLst>
              </a:tr>
              <a:tr h="2145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Controlled (ocean)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721480"/>
                  </a:ext>
                </a:extLst>
              </a:tr>
              <a:tr h="163441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No attempt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4026479"/>
                  </a:ext>
                </a:extLst>
              </a:tr>
              <a:tr h="2145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Failure (drone ship)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630546"/>
                  </a:ext>
                </a:extLst>
              </a:tr>
              <a:tr h="163441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No attempt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347893"/>
                  </a:ext>
                </a:extLst>
              </a:tr>
              <a:tr h="203893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Precluded (drone ship)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F9 v1.1 B1018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603444"/>
                  </a:ext>
                </a:extLst>
              </a:tr>
              <a:tr h="214575"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>
                          <a:effectLst/>
                        </a:rPr>
                        <a:t>Success (ground pad)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F9 FT B1019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600" dirty="0">
                          <a:effectLst/>
                        </a:rPr>
                        <a:t>CCAFS LC-40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747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1660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A387A4-4B5E-477B-AC09-50FD31BD7F20}"/>
              </a:ext>
            </a:extLst>
          </p:cNvPr>
          <p:cNvSpPr txBox="1"/>
          <p:nvPr/>
        </p:nvSpPr>
        <p:spPr>
          <a:xfrm>
            <a:off x="922020" y="1417320"/>
            <a:ext cx="7452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with SQL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256DB7-BC4F-445B-BF26-D93803590398}"/>
              </a:ext>
            </a:extLst>
          </p:cNvPr>
          <p:cNvSpPr txBox="1"/>
          <p:nvPr/>
        </p:nvSpPr>
        <p:spPr>
          <a:xfrm>
            <a:off x="3888300" y="5514552"/>
            <a:ext cx="44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Link To EDA With SQL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Jupyter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4"/>
              </a:rPr>
              <a:t> Notebook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A8A8BD-75FA-4792-B8A4-8AAE89A093AB}"/>
              </a:ext>
            </a:extLst>
          </p:cNvPr>
          <p:cNvSpPr txBox="1"/>
          <p:nvPr/>
        </p:nvSpPr>
        <p:spPr>
          <a:xfrm>
            <a:off x="3780228" y="2035903"/>
            <a:ext cx="4692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and SQL Statements used to obtain results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701D50C-181A-423A-83A3-B26F1680610E}"/>
              </a:ext>
            </a:extLst>
          </p:cNvPr>
          <p:cNvSpPr/>
          <p:nvPr/>
        </p:nvSpPr>
        <p:spPr>
          <a:xfrm>
            <a:off x="3131820" y="2636520"/>
            <a:ext cx="5989320" cy="26365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4BE2A4-DD49-4AD1-A8BE-1B99C8CC1AFF}"/>
              </a:ext>
            </a:extLst>
          </p:cNvPr>
          <p:cNvSpPr txBox="1"/>
          <p:nvPr/>
        </p:nvSpPr>
        <p:spPr>
          <a:xfrm>
            <a:off x="3528060" y="2665559"/>
            <a:ext cx="5067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Counts of all landing types over select time period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910013-8EFA-4F73-96E1-ABE0F8D1961A}"/>
              </a:ext>
            </a:extLst>
          </p:cNvPr>
          <p:cNvSpPr txBox="1"/>
          <p:nvPr/>
        </p:nvSpPr>
        <p:spPr>
          <a:xfrm>
            <a:off x="3528060" y="3223971"/>
            <a:ext cx="20802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SELECT COUNT(LANDING__OUTCOME), LANDING__OUTCOME FROM SPACEXTBL</a:t>
            </a:r>
          </a:p>
          <a:p>
            <a:r>
              <a:rPr lang="en-US" sz="1100" dirty="0"/>
              <a:t>WHERE DATE &gt; '2010-06-04'</a:t>
            </a:r>
          </a:p>
          <a:p>
            <a:r>
              <a:rPr lang="en-US" sz="1100" dirty="0"/>
              <a:t>AND DATE &lt; '2017-03-20'</a:t>
            </a:r>
          </a:p>
          <a:p>
            <a:r>
              <a:rPr lang="en-US" sz="1100" dirty="0"/>
              <a:t>GROUP BY  LANDING__OUTCOME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7620C8A-3DAD-4A78-80F0-C98DE5D824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334130"/>
              </p:ext>
            </p:extLst>
          </p:nvPr>
        </p:nvGraphicFramePr>
        <p:xfrm>
          <a:off x="5935980" y="3146665"/>
          <a:ext cx="2536751" cy="1961440"/>
        </p:xfrm>
        <a:graphic>
          <a:graphicData uri="http://schemas.openxmlformats.org/drawingml/2006/table">
            <a:tbl>
              <a:tblPr/>
              <a:tblGrid>
                <a:gridCol w="845820">
                  <a:extLst>
                    <a:ext uri="{9D8B030D-6E8A-4147-A177-3AD203B41FA5}">
                      <a16:colId xmlns:a16="http://schemas.microsoft.com/office/drawing/2014/main" val="3699769219"/>
                    </a:ext>
                  </a:extLst>
                </a:gridCol>
                <a:gridCol w="1690931">
                  <a:extLst>
                    <a:ext uri="{9D8B030D-6E8A-4147-A177-3AD203B41FA5}">
                      <a16:colId xmlns:a16="http://schemas.microsoft.com/office/drawing/2014/main" val="882537580"/>
                    </a:ext>
                  </a:extLst>
                </a:gridCol>
              </a:tblGrid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effectLst/>
                        </a:rPr>
                        <a:t>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 err="1">
                          <a:effectLst/>
                        </a:rPr>
                        <a:t>landing__outcome</a:t>
                      </a:r>
                      <a:endParaRPr lang="en-US" sz="800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483937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07878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4036002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475757"/>
                  </a:ext>
                </a:extLst>
              </a:tr>
              <a:tr h="231432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effectLst/>
                        </a:rPr>
                        <a:t>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effectLst/>
                        </a:rPr>
                        <a:t>No attempt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620447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6738741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700231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768873"/>
                  </a:ext>
                </a:extLst>
              </a:tr>
              <a:tr h="21625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dirty="0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61493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1C4A6AF-D332-488F-A546-84B8BC9EA871}"/>
              </a:ext>
            </a:extLst>
          </p:cNvPr>
          <p:cNvSpPr txBox="1"/>
          <p:nvPr/>
        </p:nvSpPr>
        <p:spPr>
          <a:xfrm>
            <a:off x="156210" y="2718495"/>
            <a:ext cx="29184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information to the right shows us an important piece of information we must consider when predicting the landing success.  </a:t>
            </a:r>
            <a:r>
              <a:rPr lang="en-US" sz="1600" b="1" dirty="0"/>
              <a:t>There were 10 launches where no landing was attempted.</a:t>
            </a:r>
            <a:r>
              <a:rPr lang="en-US" sz="1600" dirty="0"/>
              <a:t>  This is an expected result and not considered an unsuccessful landing attempt.</a:t>
            </a:r>
          </a:p>
        </p:txBody>
      </p:sp>
    </p:spTree>
    <p:extLst>
      <p:ext uri="{BB962C8B-B14F-4D97-AF65-F5344CB8AC3E}">
        <p14:creationId xmlns:p14="http://schemas.microsoft.com/office/powerpoint/2010/main" val="4009291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79472"/>
            <a:ext cx="10104817" cy="4445054"/>
          </a:xfrm>
          <a:prstGeom prst="rect">
            <a:avLst/>
          </a:prstGeom>
        </p:spPr>
        <p:txBody>
          <a:bodyPr lIns="91440" tIns="45720" rIns="91440" bIns="4572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Graph, chart, and map data in an easy to comprehend format.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54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79472"/>
            <a:ext cx="10104817" cy="483038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4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What can we predict about future booster landings?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565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5181601" y="634946"/>
            <a:ext cx="6368142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85000"/>
              </a:lnSpc>
              <a:spcAft>
                <a:spcPts val="600"/>
              </a:spcAft>
            </a:pPr>
            <a:r>
              <a:rPr lang="en-US" sz="4800" spc="-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pic>
        <p:nvPicPr>
          <p:cNvPr id="21" name="Picture 20" descr="Person writing on a notepad">
            <a:extLst>
              <a:ext uri="{FF2B5EF4-FFF2-40B4-BE49-F238E27FC236}">
                <a16:creationId xmlns:a16="http://schemas.microsoft.com/office/drawing/2014/main" id="{F502D5F9-C681-4383-9B86-E70A5FDB4D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48" r="19462" b="-1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181601" y="2198914"/>
            <a:ext cx="6368142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Executive Summary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Introduction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Methodology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Results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Conclusion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640080" y="325369"/>
            <a:ext cx="4144571" cy="145452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5400" b="1" spc="-5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Executive Summary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471550" y="1872343"/>
            <a:ext cx="4368602" cy="4136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Summary of methodologies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Data Collection Via Application Interface (API)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Data Wrangling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Exploring Data with SQL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Visual Data Analysis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Predictive Analysis</a:t>
            </a:r>
          </a:p>
          <a:p>
            <a:pPr marL="0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Summary of all results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Visualized results</a:t>
            </a:r>
          </a:p>
          <a:p>
            <a:pPr marL="457200" lvl="1" indent="0">
              <a:spcBef>
                <a:spcPts val="1400"/>
              </a:spcBef>
              <a:buClr>
                <a:schemeClr val="accent3"/>
              </a:buClr>
              <a:buNone/>
            </a:pPr>
            <a:r>
              <a:rPr lang="en-US" sz="1900" b="1" dirty="0">
                <a:solidFill>
                  <a:schemeClr val="tx1"/>
                </a:solidFill>
                <a:latin typeface="+mn-lt"/>
              </a:rPr>
              <a:t>Conclusion</a:t>
            </a:r>
          </a:p>
          <a:p>
            <a:pPr lvl="1">
              <a:spcBef>
                <a:spcPts val="1400"/>
              </a:spcBef>
              <a:buClr>
                <a:schemeClr val="accent3"/>
              </a:buClr>
              <a:buFont typeface="Arial" panose="020B0604020202020204" pitchFamily="34" charset="0"/>
              <a:buChar char="•"/>
            </a:pPr>
            <a:endParaRPr lang="en-US" sz="1500" b="1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2" name="Picture 20" descr="Computer script on a screen">
            <a:extLst>
              <a:ext uri="{FF2B5EF4-FFF2-40B4-BE49-F238E27FC236}">
                <a16:creationId xmlns:a16="http://schemas.microsoft.com/office/drawing/2014/main" id="{6D5D2687-7CEA-4A4D-ABE2-E552973F1E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Rocket launch">
            <a:extLst>
              <a:ext uri="{FF2B5EF4-FFF2-40B4-BE49-F238E27FC236}">
                <a16:creationId xmlns:a16="http://schemas.microsoft.com/office/drawing/2014/main" id="{22F39094-890F-431E-8051-1676DDD92F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5728" r="-1" b="-1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35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7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97444" y="1193800"/>
            <a:ext cx="3525877" cy="469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976636" y="1193800"/>
            <a:ext cx="6085091" cy="469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Clr>
                <a:schemeClr val="accent1"/>
              </a:buClr>
              <a:buSzPct val="100000"/>
              <a:buNone/>
            </a:pPr>
            <a:r>
              <a:rPr lang="en-US" b="1" dirty="0">
                <a:solidFill>
                  <a:schemeClr val="tx1"/>
                </a:solidFill>
                <a:latin typeface="+mn-lt"/>
              </a:rPr>
              <a:t>SpaceX has changed the space industry with their reusable core launch stages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Clr>
                <a:schemeClr val="accent1"/>
              </a:buClr>
              <a:buSzPct val="100000"/>
              <a:buNone/>
            </a:pPr>
            <a:r>
              <a:rPr lang="en-US" b="1" dirty="0">
                <a:solidFill>
                  <a:schemeClr val="tx1"/>
                </a:solidFill>
                <a:latin typeface="+mn-lt"/>
              </a:rPr>
              <a:t>How likely are their reusable stages to land safely after launch?</a:t>
            </a:r>
          </a:p>
        </p:txBody>
      </p:sp>
      <p:sp>
        <p:nvSpPr>
          <p:cNvPr id="43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90688"/>
            <a:ext cx="85979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27D024-B136-479F-AF97-25AD0A262882}"/>
              </a:ext>
            </a:extLst>
          </p:cNvPr>
          <p:cNvSpPr txBox="1"/>
          <p:nvPr/>
        </p:nvSpPr>
        <p:spPr>
          <a:xfrm>
            <a:off x="2009775" y="1009650"/>
            <a:ext cx="80962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note to peer reviewers:</a:t>
            </a:r>
          </a:p>
          <a:p>
            <a:endParaRPr lang="en-US" sz="2400" dirty="0"/>
          </a:p>
          <a:p>
            <a:r>
              <a:rPr lang="en-US" sz="2400" dirty="0"/>
              <a:t>I prefer presentations to have minimal graphics, fewer lines of text, and less in-depth explanations. My goal is to present the meaningful information as simply as possible so the viewer can quickly understand the information.  </a:t>
            </a:r>
          </a:p>
          <a:p>
            <a:endParaRPr lang="en-US" sz="2400" dirty="0"/>
          </a:p>
          <a:p>
            <a:r>
              <a:rPr lang="en-US" sz="2400" dirty="0"/>
              <a:t>Minimalism overview: </a:t>
            </a:r>
          </a:p>
          <a:p>
            <a:endParaRPr lang="en-US" sz="2400" dirty="0"/>
          </a:p>
          <a:p>
            <a:r>
              <a:rPr lang="en-US" sz="2400" dirty="0"/>
              <a:t>https://www.instructionaldesign.org/theories/minimalism/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46345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71600"/>
            <a:ext cx="9600116" cy="433387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 and cleaning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 database tools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Python libraries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using classification models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Summary of findings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27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41388-CFC1-4D0E-A776-C5CAE5C4B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1529" y="1668232"/>
            <a:ext cx="5248942" cy="1012929"/>
          </a:xfrm>
        </p:spPr>
        <p:txBody>
          <a:bodyPr>
            <a:normAutofit fontScale="90000"/>
          </a:bodyPr>
          <a:lstStyle/>
          <a:p>
            <a:r>
              <a:rPr lang="en-US" sz="5300" dirty="0"/>
              <a:t>methodology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90948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71601"/>
            <a:ext cx="9600116" cy="4248150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 High Level Summary: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Connect directly to a data source using a REST API connection </a:t>
            </a: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Wikepedia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to process the HTML tables containing launch information and convert it into a usable data source.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42857" y="1792288"/>
            <a:ext cx="6749143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data was collected from a website tracking SpaceX launch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normalized, filtered, and cleaned providing a starting point for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Spec: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Wingdings" panose="05000000000000000000" pitchFamily="2" charset="2"/>
                <a:hlinkClick r:id="rId3"/>
              </a:rPr>
              <a:t>https://api.spacexdata.com/v4/rockets/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Notebook Link: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https://github.com/jedwible/AppliedDataScienceCapstone/blob/main/Data%20Collection%20API.ipynb/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49DF31D-BD84-4498-A106-18A8225F51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1809900"/>
              </p:ext>
            </p:extLst>
          </p:nvPr>
        </p:nvGraphicFramePr>
        <p:xfrm>
          <a:off x="5442857" y="1650203"/>
          <a:ext cx="6832963" cy="4375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allery">
    <a:dk1>
      <a:sysClr val="windowText" lastClr="000000"/>
    </a:dk1>
    <a:lt1>
      <a:sysClr val="window" lastClr="FFFFFF"/>
    </a:lt1>
    <a:dk2>
      <a:srgbClr val="454545"/>
    </a:dk2>
    <a:lt2>
      <a:srgbClr val="DFDBD5"/>
    </a:lt2>
    <a:accent1>
      <a:srgbClr val="B71E42"/>
    </a:accent1>
    <a:accent2>
      <a:srgbClr val="DE478E"/>
    </a:accent2>
    <a:accent3>
      <a:srgbClr val="BC72F0"/>
    </a:accent3>
    <a:accent4>
      <a:srgbClr val="795FAF"/>
    </a:accent4>
    <a:accent5>
      <a:srgbClr val="586EA6"/>
    </a:accent5>
    <a:accent6>
      <a:srgbClr val="6892A0"/>
    </a:accent6>
    <a:hlink>
      <a:srgbClr val="FA2B5C"/>
    </a:hlink>
    <a:folHlink>
      <a:srgbClr val="BC658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4326</TotalTime>
  <Words>2307</Words>
  <Application>Microsoft Office PowerPoint</Application>
  <PresentationFormat>Widescreen</PresentationFormat>
  <Paragraphs>385</Paragraphs>
  <Slides>54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Abadi</vt:lpstr>
      <vt:lpstr>Arial</vt:lpstr>
      <vt:lpstr>Calibri</vt:lpstr>
      <vt:lpstr>Calibri Light</vt:lpstr>
      <vt:lpstr>Gill Sans MT</vt:lpstr>
      <vt:lpstr>IBM Plex Mono SemiBold</vt:lpstr>
      <vt:lpstr>IBM Plex Mono Text</vt:lpstr>
      <vt:lpstr>Custom Design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Jed Wible</cp:lastModifiedBy>
  <cp:revision>212</cp:revision>
  <dcterms:created xsi:type="dcterms:W3CDTF">2021-04-29T18:58:34Z</dcterms:created>
  <dcterms:modified xsi:type="dcterms:W3CDTF">2021-12-16T19:25:21Z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